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56"/>
  </p:notesMasterIdLst>
  <p:sldIdLst>
    <p:sldId id="256" r:id="rId2"/>
    <p:sldId id="546" r:id="rId3"/>
    <p:sldId id="508" r:id="rId4"/>
    <p:sldId id="271" r:id="rId5"/>
    <p:sldId id="462" r:id="rId6"/>
    <p:sldId id="510" r:id="rId7"/>
    <p:sldId id="509" r:id="rId8"/>
    <p:sldId id="413" r:id="rId9"/>
    <p:sldId id="511" r:id="rId10"/>
    <p:sldId id="512" r:id="rId11"/>
    <p:sldId id="513" r:id="rId12"/>
    <p:sldId id="516" r:id="rId13"/>
    <p:sldId id="490" r:id="rId14"/>
    <p:sldId id="491" r:id="rId15"/>
    <p:sldId id="492" r:id="rId16"/>
    <p:sldId id="517" r:id="rId17"/>
    <p:sldId id="402" r:id="rId18"/>
    <p:sldId id="476" r:id="rId19"/>
    <p:sldId id="518" r:id="rId20"/>
    <p:sldId id="519" r:id="rId21"/>
    <p:sldId id="545" r:id="rId22"/>
    <p:sldId id="521" r:id="rId23"/>
    <p:sldId id="522" r:id="rId24"/>
    <p:sldId id="535" r:id="rId25"/>
    <p:sldId id="529" r:id="rId26"/>
    <p:sldId id="525" r:id="rId27"/>
    <p:sldId id="487" r:id="rId28"/>
    <p:sldId id="405" r:id="rId29"/>
    <p:sldId id="379" r:id="rId30"/>
    <p:sldId id="543" r:id="rId31"/>
    <p:sldId id="532" r:id="rId32"/>
    <p:sldId id="530" r:id="rId33"/>
    <p:sldId id="366" r:id="rId34"/>
    <p:sldId id="534" r:id="rId35"/>
    <p:sldId id="493" r:id="rId36"/>
    <p:sldId id="536" r:id="rId37"/>
    <p:sldId id="537" r:id="rId38"/>
    <p:sldId id="410" r:id="rId39"/>
    <p:sldId id="387" r:id="rId40"/>
    <p:sldId id="395" r:id="rId41"/>
    <p:sldId id="418" r:id="rId42"/>
    <p:sldId id="420" r:id="rId43"/>
    <p:sldId id="416" r:id="rId44"/>
    <p:sldId id="542" r:id="rId45"/>
    <p:sldId id="363" r:id="rId46"/>
    <p:sldId id="327" r:id="rId47"/>
    <p:sldId id="489" r:id="rId48"/>
    <p:sldId id="330" r:id="rId49"/>
    <p:sldId id="391" r:id="rId50"/>
    <p:sldId id="544" r:id="rId51"/>
    <p:sldId id="347" r:id="rId52"/>
    <p:sldId id="306" r:id="rId53"/>
    <p:sldId id="320" r:id="rId54"/>
    <p:sldId id="28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C8BE9-9E96-9BCD-9B71-6DEFAA0E41BC}" v="245" dt="2021-08-03T17:57:32.969"/>
    <p1510:client id="{0FB1904F-1396-4483-B09E-5096FC19D340}" v="11" dt="2021-08-03T18:49:16.588"/>
    <p1510:client id="{FAA3172F-7A9E-454A-8888-D3DA9413FFC5}" v="28" dt="2021-08-05T14:26:12.127"/>
    <p1510:client id="{2275D4E2-794F-C814-315A-898904BFDD4C}" v="27" dt="2021-08-03T18:50:05.937"/>
    <p1510:client id="{534B354F-316B-46F0-926F-AC39C5145BC4}" v="1487" dt="2021-08-03T19:04:47.806"/>
    <p1510:client id="{6B4D6BC5-005C-417B-87DF-2A11DDD58236}" v="1150" dt="2021-08-03T21:01:31.016"/>
    <p1510:client id="{6BB7E964-3A6D-3306-40B8-75CF2E9D77D9}" v="30" dt="2021-08-03T18:34:05.141"/>
    <p1510:client id="{7689C243-1959-76F0-8B73-802EDACDC149}" v="1279" dt="2021-08-05T14:27:30.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87" autoAdjust="0"/>
  </p:normalViewPr>
  <p:slideViewPr>
    <p:cSldViewPr snapToGrid="0">
      <p:cViewPr varScale="1">
        <p:scale>
          <a:sx n="65" d="100"/>
          <a:sy n="65" d="100"/>
        </p:scale>
        <p:origin x="15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484C9-8AFE-4DF8-B44B-81ADCA79756B}"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59FE1126-F126-4681-A258-3D7407D61993}">
      <dgm:prSet/>
      <dgm:spPr/>
      <dgm:t>
        <a:bodyPr/>
        <a:lstStyle/>
        <a:p>
          <a:r>
            <a:rPr lang="en-US">
              <a:latin typeface="Trebuchet MS" panose="020B0603020202020204"/>
            </a:rPr>
            <a:t>Grade Level Remind</a:t>
          </a:r>
          <a:r>
            <a:rPr lang="en-US"/>
            <a:t> </a:t>
          </a:r>
          <a:r>
            <a:rPr lang="en-US">
              <a:latin typeface="Trebuchet MS" panose="020B0603020202020204"/>
            </a:rPr>
            <a:t>Application</a:t>
          </a:r>
          <a:endParaRPr lang="en-US"/>
        </a:p>
      </dgm:t>
    </dgm:pt>
    <dgm:pt modelId="{C9039510-E292-4728-A704-E568C463F8AF}" type="parTrans" cxnId="{E01190A3-E04D-4AA8-BBE8-CAA7146CA4D3}">
      <dgm:prSet/>
      <dgm:spPr/>
      <dgm:t>
        <a:bodyPr/>
        <a:lstStyle/>
        <a:p>
          <a:endParaRPr lang="en-US"/>
        </a:p>
      </dgm:t>
    </dgm:pt>
    <dgm:pt modelId="{C3DED785-C7E1-4B60-AFA7-DD19F2C36A1E}" type="sibTrans" cxnId="{E01190A3-E04D-4AA8-BBE8-CAA7146CA4D3}">
      <dgm:prSet/>
      <dgm:spPr/>
      <dgm:t>
        <a:bodyPr/>
        <a:lstStyle/>
        <a:p>
          <a:endParaRPr lang="en-US"/>
        </a:p>
      </dgm:t>
    </dgm:pt>
    <dgm:pt modelId="{9A4E344F-FC5F-4F37-AD00-2345DA0D3C36}">
      <dgm:prSet/>
      <dgm:spPr/>
      <dgm:t>
        <a:bodyPr/>
        <a:lstStyle/>
        <a:p>
          <a:r>
            <a:rPr lang="en-US"/>
            <a:t>Phone </a:t>
          </a:r>
          <a:r>
            <a:rPr lang="en-US">
              <a:latin typeface="Trebuchet MS" panose="020B0603020202020204"/>
            </a:rPr>
            <a:t>Calls</a:t>
          </a:r>
          <a:endParaRPr lang="en-US"/>
        </a:p>
      </dgm:t>
    </dgm:pt>
    <dgm:pt modelId="{ABCFDB7D-23DB-421D-BA6B-F1399D41B6BF}" type="parTrans" cxnId="{1FD08D43-9FA9-4A96-987D-EECA9B2B46C2}">
      <dgm:prSet/>
      <dgm:spPr/>
      <dgm:t>
        <a:bodyPr/>
        <a:lstStyle/>
        <a:p>
          <a:endParaRPr lang="en-US"/>
        </a:p>
      </dgm:t>
    </dgm:pt>
    <dgm:pt modelId="{8DE2084E-EBF8-4A55-A956-2D47F22FB436}" type="sibTrans" cxnId="{1FD08D43-9FA9-4A96-987D-EECA9B2B46C2}">
      <dgm:prSet/>
      <dgm:spPr/>
      <dgm:t>
        <a:bodyPr/>
        <a:lstStyle/>
        <a:p>
          <a:endParaRPr lang="en-US"/>
        </a:p>
      </dgm:t>
    </dgm:pt>
    <dgm:pt modelId="{A86A7FCC-91E6-4305-A3BB-39DEF4C1C7D6}">
      <dgm:prSet/>
      <dgm:spPr/>
      <dgm:t>
        <a:bodyPr/>
        <a:lstStyle/>
        <a:p>
          <a:r>
            <a:rPr lang="en-US"/>
            <a:t>Emails</a:t>
          </a:r>
        </a:p>
      </dgm:t>
    </dgm:pt>
    <dgm:pt modelId="{4E6D0E69-AF99-4701-B6EA-295699153349}" type="parTrans" cxnId="{4318B830-8C2B-44F4-899E-9AA282056D25}">
      <dgm:prSet/>
      <dgm:spPr/>
      <dgm:t>
        <a:bodyPr/>
        <a:lstStyle/>
        <a:p>
          <a:endParaRPr lang="en-US"/>
        </a:p>
      </dgm:t>
    </dgm:pt>
    <dgm:pt modelId="{946C37A2-3A4E-4E99-927F-28BFEB1CE82F}" type="sibTrans" cxnId="{4318B830-8C2B-44F4-899E-9AA282056D25}">
      <dgm:prSet/>
      <dgm:spPr/>
      <dgm:t>
        <a:bodyPr/>
        <a:lstStyle/>
        <a:p>
          <a:endParaRPr lang="en-US"/>
        </a:p>
      </dgm:t>
    </dgm:pt>
    <dgm:pt modelId="{6280E857-FC27-4043-8C4E-A9B082040433}">
      <dgm:prSet/>
      <dgm:spPr/>
      <dgm:t>
        <a:bodyPr/>
        <a:lstStyle/>
        <a:p>
          <a:r>
            <a:rPr lang="en-US"/>
            <a:t>Notes</a:t>
          </a:r>
        </a:p>
      </dgm:t>
    </dgm:pt>
    <dgm:pt modelId="{97AFD323-2961-4232-BEAF-6DB263034A40}" type="parTrans" cxnId="{CF6CF09B-BCDC-4037-9FBB-23340199369E}">
      <dgm:prSet/>
      <dgm:spPr/>
      <dgm:t>
        <a:bodyPr/>
        <a:lstStyle/>
        <a:p>
          <a:endParaRPr lang="en-US"/>
        </a:p>
      </dgm:t>
    </dgm:pt>
    <dgm:pt modelId="{4094289A-CB4B-4CC2-B92B-805F466A0DFA}" type="sibTrans" cxnId="{CF6CF09B-BCDC-4037-9FBB-23340199369E}">
      <dgm:prSet/>
      <dgm:spPr/>
      <dgm:t>
        <a:bodyPr/>
        <a:lstStyle/>
        <a:p>
          <a:endParaRPr lang="en-US"/>
        </a:p>
      </dgm:t>
    </dgm:pt>
    <dgm:pt modelId="{E7A1C326-99F2-4A8A-A554-BAC77C57B769}">
      <dgm:prSet/>
      <dgm:spPr/>
      <dgm:t>
        <a:bodyPr/>
        <a:lstStyle/>
        <a:p>
          <a:pPr rtl="0"/>
          <a:r>
            <a:rPr lang="en-US"/>
            <a:t>Conference Calls</a:t>
          </a:r>
          <a:r>
            <a:rPr lang="en-US">
              <a:latin typeface="Trebuchet MS" panose="020B0603020202020204"/>
            </a:rPr>
            <a:t> </a:t>
          </a:r>
          <a:endParaRPr lang="en-US"/>
        </a:p>
      </dgm:t>
    </dgm:pt>
    <dgm:pt modelId="{3089FCA5-AFD8-43CF-B076-2739F256F29E}" type="parTrans" cxnId="{2DA09098-9041-4ADE-9992-DC98D51140CC}">
      <dgm:prSet/>
      <dgm:spPr/>
      <dgm:t>
        <a:bodyPr/>
        <a:lstStyle/>
        <a:p>
          <a:endParaRPr lang="en-US"/>
        </a:p>
      </dgm:t>
    </dgm:pt>
    <dgm:pt modelId="{D0ED8268-B35C-421F-A642-D61CEBE50533}" type="sibTrans" cxnId="{2DA09098-9041-4ADE-9992-DC98D51140CC}">
      <dgm:prSet/>
      <dgm:spPr/>
      <dgm:t>
        <a:bodyPr/>
        <a:lstStyle/>
        <a:p>
          <a:endParaRPr lang="en-US"/>
        </a:p>
      </dgm:t>
    </dgm:pt>
    <dgm:pt modelId="{77C5C7AF-7F8D-427B-8CF6-B67A9349DE96}">
      <dgm:prSet/>
      <dgm:spPr/>
      <dgm:t>
        <a:bodyPr/>
        <a:lstStyle/>
        <a:p>
          <a:r>
            <a:rPr lang="en-US"/>
            <a:t>Parent-Teacher Conferences</a:t>
          </a:r>
        </a:p>
      </dgm:t>
    </dgm:pt>
    <dgm:pt modelId="{A5F36091-AD3A-4DC8-B871-5A37DB7DE4F6}" type="parTrans" cxnId="{D9E26694-8DDB-4161-B184-DC91BC883FDC}">
      <dgm:prSet/>
      <dgm:spPr/>
      <dgm:t>
        <a:bodyPr/>
        <a:lstStyle/>
        <a:p>
          <a:endParaRPr lang="en-US"/>
        </a:p>
      </dgm:t>
    </dgm:pt>
    <dgm:pt modelId="{7A0C8CD4-0D43-479C-B085-8B0A3B5FF87E}" type="sibTrans" cxnId="{D9E26694-8DDB-4161-B184-DC91BC883FDC}">
      <dgm:prSet/>
      <dgm:spPr/>
      <dgm:t>
        <a:bodyPr/>
        <a:lstStyle/>
        <a:p>
          <a:endParaRPr lang="en-US"/>
        </a:p>
      </dgm:t>
    </dgm:pt>
    <dgm:pt modelId="{975A748C-63FE-4D13-9B7B-BEEB2C82B251}">
      <dgm:prSet phldr="0"/>
      <dgm:spPr/>
      <dgm:t>
        <a:bodyPr/>
        <a:lstStyle/>
        <a:p>
          <a:pPr rtl="0"/>
          <a:r>
            <a:rPr lang="en-US">
              <a:latin typeface="Trebuchet MS" panose="020B0603020202020204"/>
            </a:rPr>
            <a:t>Content Area Websites</a:t>
          </a:r>
        </a:p>
      </dgm:t>
    </dgm:pt>
    <dgm:pt modelId="{86EEA6EE-EF49-4FC8-BFCE-B8B532BCF7ED}" type="parTrans" cxnId="{E961C26B-C025-432C-B806-45D811FC240F}">
      <dgm:prSet/>
      <dgm:spPr/>
    </dgm:pt>
    <dgm:pt modelId="{3FDD56E1-97ED-413F-A9FA-3AFC523810AB}" type="sibTrans" cxnId="{E961C26B-C025-432C-B806-45D811FC240F}">
      <dgm:prSet/>
      <dgm:spPr/>
      <dgm:t>
        <a:bodyPr/>
        <a:lstStyle/>
        <a:p>
          <a:endParaRPr lang="en-US"/>
        </a:p>
        <a:p>
          <a:endParaRPr lang="en-US"/>
        </a:p>
      </dgm:t>
    </dgm:pt>
    <dgm:pt modelId="{12971EE6-85DD-4F75-8674-1D546C63AB20}" type="pres">
      <dgm:prSet presAssocID="{2AE484C9-8AFE-4DF8-B44B-81ADCA79756B}" presName="Name0" presStyleCnt="0">
        <dgm:presLayoutVars>
          <dgm:dir/>
          <dgm:resizeHandles val="exact"/>
        </dgm:presLayoutVars>
      </dgm:prSet>
      <dgm:spPr/>
    </dgm:pt>
    <dgm:pt modelId="{BD181110-2E2D-4255-92D3-8F675E40CB77}" type="pres">
      <dgm:prSet presAssocID="{59FE1126-F126-4681-A258-3D7407D61993}" presName="node" presStyleLbl="node1" presStyleIdx="0" presStyleCnt="7">
        <dgm:presLayoutVars>
          <dgm:bulletEnabled val="1"/>
        </dgm:presLayoutVars>
      </dgm:prSet>
      <dgm:spPr/>
    </dgm:pt>
    <dgm:pt modelId="{9880206D-3D22-4175-9577-34063352BEC9}" type="pres">
      <dgm:prSet presAssocID="{C3DED785-C7E1-4B60-AFA7-DD19F2C36A1E}" presName="sibTrans" presStyleLbl="sibTrans1D1" presStyleIdx="0" presStyleCnt="6"/>
      <dgm:spPr/>
    </dgm:pt>
    <dgm:pt modelId="{8200F9B5-042B-4E94-8FCE-6491DE6BF751}" type="pres">
      <dgm:prSet presAssocID="{C3DED785-C7E1-4B60-AFA7-DD19F2C36A1E}" presName="connectorText" presStyleLbl="sibTrans1D1" presStyleIdx="0" presStyleCnt="6"/>
      <dgm:spPr/>
    </dgm:pt>
    <dgm:pt modelId="{F28C4465-59FE-4395-9FAE-5C2D0081DD43}" type="pres">
      <dgm:prSet presAssocID="{975A748C-63FE-4D13-9B7B-BEEB2C82B251}" presName="node" presStyleLbl="node1" presStyleIdx="1" presStyleCnt="7">
        <dgm:presLayoutVars>
          <dgm:bulletEnabled val="1"/>
        </dgm:presLayoutVars>
      </dgm:prSet>
      <dgm:spPr/>
    </dgm:pt>
    <dgm:pt modelId="{38B8B7F0-0B32-4856-A6EE-E687E45764EA}" type="pres">
      <dgm:prSet presAssocID="{3FDD56E1-97ED-413F-A9FA-3AFC523810AB}" presName="sibTrans" presStyleLbl="sibTrans1D1" presStyleIdx="1" presStyleCnt="6"/>
      <dgm:spPr/>
    </dgm:pt>
    <dgm:pt modelId="{535EF0BD-BDB6-4B99-84ED-B5B1B39C507A}" type="pres">
      <dgm:prSet presAssocID="{3FDD56E1-97ED-413F-A9FA-3AFC523810AB}" presName="connectorText" presStyleLbl="sibTrans1D1" presStyleIdx="1" presStyleCnt="6"/>
      <dgm:spPr/>
    </dgm:pt>
    <dgm:pt modelId="{8E60128E-39F2-485C-BBC4-6D69822BA39B}" type="pres">
      <dgm:prSet presAssocID="{9A4E344F-FC5F-4F37-AD00-2345DA0D3C36}" presName="node" presStyleLbl="node1" presStyleIdx="2" presStyleCnt="7">
        <dgm:presLayoutVars>
          <dgm:bulletEnabled val="1"/>
        </dgm:presLayoutVars>
      </dgm:prSet>
      <dgm:spPr/>
    </dgm:pt>
    <dgm:pt modelId="{E1A11C85-631B-4E5B-AD07-035877DEBFDB}" type="pres">
      <dgm:prSet presAssocID="{8DE2084E-EBF8-4A55-A956-2D47F22FB436}" presName="sibTrans" presStyleLbl="sibTrans1D1" presStyleIdx="2" presStyleCnt="6"/>
      <dgm:spPr/>
    </dgm:pt>
    <dgm:pt modelId="{5C65EBD1-72D5-4655-B925-D0775BBED671}" type="pres">
      <dgm:prSet presAssocID="{8DE2084E-EBF8-4A55-A956-2D47F22FB436}" presName="connectorText" presStyleLbl="sibTrans1D1" presStyleIdx="2" presStyleCnt="6"/>
      <dgm:spPr/>
    </dgm:pt>
    <dgm:pt modelId="{25544144-DE54-4DB2-A8C5-5423BAF50F88}" type="pres">
      <dgm:prSet presAssocID="{A86A7FCC-91E6-4305-A3BB-39DEF4C1C7D6}" presName="node" presStyleLbl="node1" presStyleIdx="3" presStyleCnt="7">
        <dgm:presLayoutVars>
          <dgm:bulletEnabled val="1"/>
        </dgm:presLayoutVars>
      </dgm:prSet>
      <dgm:spPr/>
    </dgm:pt>
    <dgm:pt modelId="{6CA63FCF-0656-43E6-95A1-F9CB5C2D5F7B}" type="pres">
      <dgm:prSet presAssocID="{946C37A2-3A4E-4E99-927F-28BFEB1CE82F}" presName="sibTrans" presStyleLbl="sibTrans1D1" presStyleIdx="3" presStyleCnt="6"/>
      <dgm:spPr/>
    </dgm:pt>
    <dgm:pt modelId="{B751972D-9DBD-41D2-8B63-E9E5D2573E6A}" type="pres">
      <dgm:prSet presAssocID="{946C37A2-3A4E-4E99-927F-28BFEB1CE82F}" presName="connectorText" presStyleLbl="sibTrans1D1" presStyleIdx="3" presStyleCnt="6"/>
      <dgm:spPr/>
    </dgm:pt>
    <dgm:pt modelId="{2630939E-30F7-4911-BC1E-F245C614C20C}" type="pres">
      <dgm:prSet presAssocID="{6280E857-FC27-4043-8C4E-A9B082040433}" presName="node" presStyleLbl="node1" presStyleIdx="4" presStyleCnt="7">
        <dgm:presLayoutVars>
          <dgm:bulletEnabled val="1"/>
        </dgm:presLayoutVars>
      </dgm:prSet>
      <dgm:spPr/>
    </dgm:pt>
    <dgm:pt modelId="{356711ED-49E7-46CA-B059-3F4A0B6B3680}" type="pres">
      <dgm:prSet presAssocID="{4094289A-CB4B-4CC2-B92B-805F466A0DFA}" presName="sibTrans" presStyleLbl="sibTrans1D1" presStyleIdx="4" presStyleCnt="6"/>
      <dgm:spPr/>
    </dgm:pt>
    <dgm:pt modelId="{BA40681F-5211-42F5-871E-015915AA04DB}" type="pres">
      <dgm:prSet presAssocID="{4094289A-CB4B-4CC2-B92B-805F466A0DFA}" presName="connectorText" presStyleLbl="sibTrans1D1" presStyleIdx="4" presStyleCnt="6"/>
      <dgm:spPr/>
    </dgm:pt>
    <dgm:pt modelId="{E3963EC1-6D3C-4328-A50F-0479645225A1}" type="pres">
      <dgm:prSet presAssocID="{E7A1C326-99F2-4A8A-A554-BAC77C57B769}" presName="node" presStyleLbl="node1" presStyleIdx="5" presStyleCnt="7">
        <dgm:presLayoutVars>
          <dgm:bulletEnabled val="1"/>
        </dgm:presLayoutVars>
      </dgm:prSet>
      <dgm:spPr/>
    </dgm:pt>
    <dgm:pt modelId="{08A5725E-6FF2-4E39-977C-0E43EC7D7E1F}" type="pres">
      <dgm:prSet presAssocID="{D0ED8268-B35C-421F-A642-D61CEBE50533}" presName="sibTrans" presStyleLbl="sibTrans1D1" presStyleIdx="5" presStyleCnt="6"/>
      <dgm:spPr/>
    </dgm:pt>
    <dgm:pt modelId="{C3B0B7DE-E955-4151-B912-CCB1FD7945AD}" type="pres">
      <dgm:prSet presAssocID="{D0ED8268-B35C-421F-A642-D61CEBE50533}" presName="connectorText" presStyleLbl="sibTrans1D1" presStyleIdx="5" presStyleCnt="6"/>
      <dgm:spPr/>
    </dgm:pt>
    <dgm:pt modelId="{1520B262-A2AB-48A4-867F-C44608978359}" type="pres">
      <dgm:prSet presAssocID="{77C5C7AF-7F8D-427B-8CF6-B67A9349DE96}" presName="node" presStyleLbl="node1" presStyleIdx="6" presStyleCnt="7">
        <dgm:presLayoutVars>
          <dgm:bulletEnabled val="1"/>
        </dgm:presLayoutVars>
      </dgm:prSet>
      <dgm:spPr/>
    </dgm:pt>
  </dgm:ptLst>
  <dgm:cxnLst>
    <dgm:cxn modelId="{1F374910-7546-4B2C-BC56-65A025B49353}" type="presOf" srcId="{A86A7FCC-91E6-4305-A3BB-39DEF4C1C7D6}" destId="{25544144-DE54-4DB2-A8C5-5423BAF50F88}" srcOrd="0" destOrd="0" presId="urn:microsoft.com/office/officeart/2016/7/layout/RepeatingBendingProcessNew"/>
    <dgm:cxn modelId="{25504910-2447-4AF6-817D-462971CDCDD9}" type="presOf" srcId="{8DE2084E-EBF8-4A55-A956-2D47F22FB436}" destId="{E1A11C85-631B-4E5B-AD07-035877DEBFDB}" srcOrd="0" destOrd="0" presId="urn:microsoft.com/office/officeart/2016/7/layout/RepeatingBendingProcessNew"/>
    <dgm:cxn modelId="{477EA715-2CFC-45BD-AC71-49267E47BB96}" type="presOf" srcId="{59FE1126-F126-4681-A258-3D7407D61993}" destId="{BD181110-2E2D-4255-92D3-8F675E40CB77}" srcOrd="0" destOrd="0" presId="urn:microsoft.com/office/officeart/2016/7/layout/RepeatingBendingProcessNew"/>
    <dgm:cxn modelId="{99C40818-C0EA-44D6-AAB6-91787905A08D}" type="presOf" srcId="{4094289A-CB4B-4CC2-B92B-805F466A0DFA}" destId="{356711ED-49E7-46CA-B059-3F4A0B6B3680}" srcOrd="0" destOrd="0" presId="urn:microsoft.com/office/officeart/2016/7/layout/RepeatingBendingProcessNew"/>
    <dgm:cxn modelId="{A91A902E-EE13-4095-BD8D-D1EA9AE63F68}" type="presOf" srcId="{3FDD56E1-97ED-413F-A9FA-3AFC523810AB}" destId="{38B8B7F0-0B32-4856-A6EE-E687E45764EA}" srcOrd="0" destOrd="0" presId="urn:microsoft.com/office/officeart/2016/7/layout/RepeatingBendingProcessNew"/>
    <dgm:cxn modelId="{4318B830-8C2B-44F4-899E-9AA282056D25}" srcId="{2AE484C9-8AFE-4DF8-B44B-81ADCA79756B}" destId="{A86A7FCC-91E6-4305-A3BB-39DEF4C1C7D6}" srcOrd="3" destOrd="0" parTransId="{4E6D0E69-AF99-4701-B6EA-295699153349}" sibTransId="{946C37A2-3A4E-4E99-927F-28BFEB1CE82F}"/>
    <dgm:cxn modelId="{C7F38662-E470-4D90-B481-E235B50D9E90}" type="presOf" srcId="{C3DED785-C7E1-4B60-AFA7-DD19F2C36A1E}" destId="{8200F9B5-042B-4E94-8FCE-6491DE6BF751}" srcOrd="1" destOrd="0" presId="urn:microsoft.com/office/officeart/2016/7/layout/RepeatingBendingProcessNew"/>
    <dgm:cxn modelId="{1FD08D43-9FA9-4A96-987D-EECA9B2B46C2}" srcId="{2AE484C9-8AFE-4DF8-B44B-81ADCA79756B}" destId="{9A4E344F-FC5F-4F37-AD00-2345DA0D3C36}" srcOrd="2" destOrd="0" parTransId="{ABCFDB7D-23DB-421D-BA6B-F1399D41B6BF}" sibTransId="{8DE2084E-EBF8-4A55-A956-2D47F22FB436}"/>
    <dgm:cxn modelId="{68E11469-D947-4FB2-A54A-B76862A7FBA5}" type="presOf" srcId="{2AE484C9-8AFE-4DF8-B44B-81ADCA79756B}" destId="{12971EE6-85DD-4F75-8674-1D546C63AB20}" srcOrd="0" destOrd="0" presId="urn:microsoft.com/office/officeart/2016/7/layout/RepeatingBendingProcessNew"/>
    <dgm:cxn modelId="{E961C26B-C025-432C-B806-45D811FC240F}" srcId="{2AE484C9-8AFE-4DF8-B44B-81ADCA79756B}" destId="{975A748C-63FE-4D13-9B7B-BEEB2C82B251}" srcOrd="1" destOrd="0" parTransId="{86EEA6EE-EF49-4FC8-BFCE-B8B532BCF7ED}" sibTransId="{3FDD56E1-97ED-413F-A9FA-3AFC523810AB}"/>
    <dgm:cxn modelId="{3216144D-A243-452F-9D70-6C0FF84D0C65}" type="presOf" srcId="{9A4E344F-FC5F-4F37-AD00-2345DA0D3C36}" destId="{8E60128E-39F2-485C-BBC4-6D69822BA39B}" srcOrd="0" destOrd="0" presId="urn:microsoft.com/office/officeart/2016/7/layout/RepeatingBendingProcessNew"/>
    <dgm:cxn modelId="{3BDA354D-C659-4770-BAC6-73B93B70266A}" type="presOf" srcId="{E7A1C326-99F2-4A8A-A554-BAC77C57B769}" destId="{E3963EC1-6D3C-4328-A50F-0479645225A1}" srcOrd="0" destOrd="0" presId="urn:microsoft.com/office/officeart/2016/7/layout/RepeatingBendingProcessNew"/>
    <dgm:cxn modelId="{868C6179-1951-4D6B-96B2-356135BA16ED}" type="presOf" srcId="{C3DED785-C7E1-4B60-AFA7-DD19F2C36A1E}" destId="{9880206D-3D22-4175-9577-34063352BEC9}" srcOrd="0" destOrd="0" presId="urn:microsoft.com/office/officeart/2016/7/layout/RepeatingBendingProcessNew"/>
    <dgm:cxn modelId="{D9E26694-8DDB-4161-B184-DC91BC883FDC}" srcId="{2AE484C9-8AFE-4DF8-B44B-81ADCA79756B}" destId="{77C5C7AF-7F8D-427B-8CF6-B67A9349DE96}" srcOrd="6" destOrd="0" parTransId="{A5F36091-AD3A-4DC8-B871-5A37DB7DE4F6}" sibTransId="{7A0C8CD4-0D43-479C-B085-8B0A3B5FF87E}"/>
    <dgm:cxn modelId="{2DA09098-9041-4ADE-9992-DC98D51140CC}" srcId="{2AE484C9-8AFE-4DF8-B44B-81ADCA79756B}" destId="{E7A1C326-99F2-4A8A-A554-BAC77C57B769}" srcOrd="5" destOrd="0" parTransId="{3089FCA5-AFD8-43CF-B076-2739F256F29E}" sibTransId="{D0ED8268-B35C-421F-A642-D61CEBE50533}"/>
    <dgm:cxn modelId="{CF6CF09B-BCDC-4037-9FBB-23340199369E}" srcId="{2AE484C9-8AFE-4DF8-B44B-81ADCA79756B}" destId="{6280E857-FC27-4043-8C4E-A9B082040433}" srcOrd="4" destOrd="0" parTransId="{97AFD323-2961-4232-BEAF-6DB263034A40}" sibTransId="{4094289A-CB4B-4CC2-B92B-805F466A0DFA}"/>
    <dgm:cxn modelId="{40D242A3-626D-45D5-8D6E-9640EC6277F2}" type="presOf" srcId="{946C37A2-3A4E-4E99-927F-28BFEB1CE82F}" destId="{6CA63FCF-0656-43E6-95A1-F9CB5C2D5F7B}" srcOrd="0" destOrd="0" presId="urn:microsoft.com/office/officeart/2016/7/layout/RepeatingBendingProcessNew"/>
    <dgm:cxn modelId="{E01190A3-E04D-4AA8-BBE8-CAA7146CA4D3}" srcId="{2AE484C9-8AFE-4DF8-B44B-81ADCA79756B}" destId="{59FE1126-F126-4681-A258-3D7407D61993}" srcOrd="0" destOrd="0" parTransId="{C9039510-E292-4728-A704-E568C463F8AF}" sibTransId="{C3DED785-C7E1-4B60-AFA7-DD19F2C36A1E}"/>
    <dgm:cxn modelId="{7E581BA5-5177-4FC4-8E5B-D9D4005B8D0A}" type="presOf" srcId="{8DE2084E-EBF8-4A55-A956-2D47F22FB436}" destId="{5C65EBD1-72D5-4655-B925-D0775BBED671}" srcOrd="1" destOrd="0" presId="urn:microsoft.com/office/officeart/2016/7/layout/RepeatingBendingProcessNew"/>
    <dgm:cxn modelId="{24286FA9-3E6B-4457-B16E-B5137C9B8C5B}" type="presOf" srcId="{3FDD56E1-97ED-413F-A9FA-3AFC523810AB}" destId="{535EF0BD-BDB6-4B99-84ED-B5B1B39C507A}" srcOrd="1" destOrd="0" presId="urn:microsoft.com/office/officeart/2016/7/layout/RepeatingBendingProcessNew"/>
    <dgm:cxn modelId="{A4C426B2-EF47-49AE-8A04-91C1C2EBB696}" type="presOf" srcId="{4094289A-CB4B-4CC2-B92B-805F466A0DFA}" destId="{BA40681F-5211-42F5-871E-015915AA04DB}" srcOrd="1" destOrd="0" presId="urn:microsoft.com/office/officeart/2016/7/layout/RepeatingBendingProcessNew"/>
    <dgm:cxn modelId="{758968C1-D897-483A-A2D6-071FFD3CF47D}" type="presOf" srcId="{6280E857-FC27-4043-8C4E-A9B082040433}" destId="{2630939E-30F7-4911-BC1E-F245C614C20C}" srcOrd="0" destOrd="0" presId="urn:microsoft.com/office/officeart/2016/7/layout/RepeatingBendingProcessNew"/>
    <dgm:cxn modelId="{CF94E3C8-A548-47B9-BB20-2E37BADDABF4}" type="presOf" srcId="{946C37A2-3A4E-4E99-927F-28BFEB1CE82F}" destId="{B751972D-9DBD-41D2-8B63-E9E5D2573E6A}" srcOrd="1" destOrd="0" presId="urn:microsoft.com/office/officeart/2016/7/layout/RepeatingBendingProcessNew"/>
    <dgm:cxn modelId="{33C471CE-8AB4-41C9-84B2-BAED849C754C}" type="presOf" srcId="{975A748C-63FE-4D13-9B7B-BEEB2C82B251}" destId="{F28C4465-59FE-4395-9FAE-5C2D0081DD43}" srcOrd="0" destOrd="0" presId="urn:microsoft.com/office/officeart/2016/7/layout/RepeatingBendingProcessNew"/>
    <dgm:cxn modelId="{A7D297D6-C997-4512-B273-967E4DC1D599}" type="presOf" srcId="{D0ED8268-B35C-421F-A642-D61CEBE50533}" destId="{08A5725E-6FF2-4E39-977C-0E43EC7D7E1F}" srcOrd="0" destOrd="0" presId="urn:microsoft.com/office/officeart/2016/7/layout/RepeatingBendingProcessNew"/>
    <dgm:cxn modelId="{D5D4DFD7-23F9-4485-9C5A-79F679A60E59}" type="presOf" srcId="{D0ED8268-B35C-421F-A642-D61CEBE50533}" destId="{C3B0B7DE-E955-4151-B912-CCB1FD7945AD}" srcOrd="1" destOrd="0" presId="urn:microsoft.com/office/officeart/2016/7/layout/RepeatingBendingProcessNew"/>
    <dgm:cxn modelId="{236DF3F5-1222-4A5C-9F51-F29DEF76297C}" type="presOf" srcId="{77C5C7AF-7F8D-427B-8CF6-B67A9349DE96}" destId="{1520B262-A2AB-48A4-867F-C44608978359}" srcOrd="0" destOrd="0" presId="urn:microsoft.com/office/officeart/2016/7/layout/RepeatingBendingProcessNew"/>
    <dgm:cxn modelId="{0A6718E9-0E0A-4202-8852-D32A75675C08}" type="presParOf" srcId="{12971EE6-85DD-4F75-8674-1D546C63AB20}" destId="{BD181110-2E2D-4255-92D3-8F675E40CB77}" srcOrd="0" destOrd="0" presId="urn:microsoft.com/office/officeart/2016/7/layout/RepeatingBendingProcessNew"/>
    <dgm:cxn modelId="{27AB53D9-8B4D-40A9-8DE5-B921CABD2B13}" type="presParOf" srcId="{12971EE6-85DD-4F75-8674-1D546C63AB20}" destId="{9880206D-3D22-4175-9577-34063352BEC9}" srcOrd="1" destOrd="0" presId="urn:microsoft.com/office/officeart/2016/7/layout/RepeatingBendingProcessNew"/>
    <dgm:cxn modelId="{D48E9858-CA01-4A01-87D4-E321E5DFAE4C}" type="presParOf" srcId="{9880206D-3D22-4175-9577-34063352BEC9}" destId="{8200F9B5-042B-4E94-8FCE-6491DE6BF751}" srcOrd="0" destOrd="0" presId="urn:microsoft.com/office/officeart/2016/7/layout/RepeatingBendingProcessNew"/>
    <dgm:cxn modelId="{72171D7D-95A4-4037-83CE-F04C197F5BD0}" type="presParOf" srcId="{12971EE6-85DD-4F75-8674-1D546C63AB20}" destId="{F28C4465-59FE-4395-9FAE-5C2D0081DD43}" srcOrd="2" destOrd="0" presId="urn:microsoft.com/office/officeart/2016/7/layout/RepeatingBendingProcessNew"/>
    <dgm:cxn modelId="{6E893C36-AC92-4618-AA0C-87071F084FBD}" type="presParOf" srcId="{12971EE6-85DD-4F75-8674-1D546C63AB20}" destId="{38B8B7F0-0B32-4856-A6EE-E687E45764EA}" srcOrd="3" destOrd="0" presId="urn:microsoft.com/office/officeart/2016/7/layout/RepeatingBendingProcessNew"/>
    <dgm:cxn modelId="{5BF7C795-C527-40DE-9B44-A9D6DDDB1E16}" type="presParOf" srcId="{38B8B7F0-0B32-4856-A6EE-E687E45764EA}" destId="{535EF0BD-BDB6-4B99-84ED-B5B1B39C507A}" srcOrd="0" destOrd="0" presId="urn:microsoft.com/office/officeart/2016/7/layout/RepeatingBendingProcessNew"/>
    <dgm:cxn modelId="{06BF5A5F-7B77-4713-A8DD-52A32FF6F1F8}" type="presParOf" srcId="{12971EE6-85DD-4F75-8674-1D546C63AB20}" destId="{8E60128E-39F2-485C-BBC4-6D69822BA39B}" srcOrd="4" destOrd="0" presId="urn:microsoft.com/office/officeart/2016/7/layout/RepeatingBendingProcessNew"/>
    <dgm:cxn modelId="{24B16F31-FCE1-47D2-8DC4-1161A8A1B3C4}" type="presParOf" srcId="{12971EE6-85DD-4F75-8674-1D546C63AB20}" destId="{E1A11C85-631B-4E5B-AD07-035877DEBFDB}" srcOrd="5" destOrd="0" presId="urn:microsoft.com/office/officeart/2016/7/layout/RepeatingBendingProcessNew"/>
    <dgm:cxn modelId="{8ECA9A87-6D4E-4903-8484-FE7F576CBD9E}" type="presParOf" srcId="{E1A11C85-631B-4E5B-AD07-035877DEBFDB}" destId="{5C65EBD1-72D5-4655-B925-D0775BBED671}" srcOrd="0" destOrd="0" presId="urn:microsoft.com/office/officeart/2016/7/layout/RepeatingBendingProcessNew"/>
    <dgm:cxn modelId="{15523251-1D8D-4403-9215-07CF56F024F1}" type="presParOf" srcId="{12971EE6-85DD-4F75-8674-1D546C63AB20}" destId="{25544144-DE54-4DB2-A8C5-5423BAF50F88}" srcOrd="6" destOrd="0" presId="urn:microsoft.com/office/officeart/2016/7/layout/RepeatingBendingProcessNew"/>
    <dgm:cxn modelId="{F6938418-6CE8-49B3-8605-A06E39C729C6}" type="presParOf" srcId="{12971EE6-85DD-4F75-8674-1D546C63AB20}" destId="{6CA63FCF-0656-43E6-95A1-F9CB5C2D5F7B}" srcOrd="7" destOrd="0" presId="urn:microsoft.com/office/officeart/2016/7/layout/RepeatingBendingProcessNew"/>
    <dgm:cxn modelId="{9BA1AA90-2C2B-4536-9331-10909D5BB68C}" type="presParOf" srcId="{6CA63FCF-0656-43E6-95A1-F9CB5C2D5F7B}" destId="{B751972D-9DBD-41D2-8B63-E9E5D2573E6A}" srcOrd="0" destOrd="0" presId="urn:microsoft.com/office/officeart/2016/7/layout/RepeatingBendingProcessNew"/>
    <dgm:cxn modelId="{969EF532-3C5F-40A0-A252-8A767627B527}" type="presParOf" srcId="{12971EE6-85DD-4F75-8674-1D546C63AB20}" destId="{2630939E-30F7-4911-BC1E-F245C614C20C}" srcOrd="8" destOrd="0" presId="urn:microsoft.com/office/officeart/2016/7/layout/RepeatingBendingProcessNew"/>
    <dgm:cxn modelId="{7D929EF6-BA71-4EC7-BCD3-B34C47391AEF}" type="presParOf" srcId="{12971EE6-85DD-4F75-8674-1D546C63AB20}" destId="{356711ED-49E7-46CA-B059-3F4A0B6B3680}" srcOrd="9" destOrd="0" presId="urn:microsoft.com/office/officeart/2016/7/layout/RepeatingBendingProcessNew"/>
    <dgm:cxn modelId="{680BE552-C98F-419D-9956-987C935DDC48}" type="presParOf" srcId="{356711ED-49E7-46CA-B059-3F4A0B6B3680}" destId="{BA40681F-5211-42F5-871E-015915AA04DB}" srcOrd="0" destOrd="0" presId="urn:microsoft.com/office/officeart/2016/7/layout/RepeatingBendingProcessNew"/>
    <dgm:cxn modelId="{05F21FAF-76C3-4B2A-B41D-3267BF0FF95F}" type="presParOf" srcId="{12971EE6-85DD-4F75-8674-1D546C63AB20}" destId="{E3963EC1-6D3C-4328-A50F-0479645225A1}" srcOrd="10" destOrd="0" presId="urn:microsoft.com/office/officeart/2016/7/layout/RepeatingBendingProcessNew"/>
    <dgm:cxn modelId="{6B1C22C6-9361-4684-99A8-E6069715386A}" type="presParOf" srcId="{12971EE6-85DD-4F75-8674-1D546C63AB20}" destId="{08A5725E-6FF2-4E39-977C-0E43EC7D7E1F}" srcOrd="11" destOrd="0" presId="urn:microsoft.com/office/officeart/2016/7/layout/RepeatingBendingProcessNew"/>
    <dgm:cxn modelId="{BE1010D2-56CC-488B-BA0D-BB7663F826B0}" type="presParOf" srcId="{08A5725E-6FF2-4E39-977C-0E43EC7D7E1F}" destId="{C3B0B7DE-E955-4151-B912-CCB1FD7945AD}" srcOrd="0" destOrd="0" presId="urn:microsoft.com/office/officeart/2016/7/layout/RepeatingBendingProcessNew"/>
    <dgm:cxn modelId="{BE4B785E-4762-4078-87D0-BE0C2EBC28E1}" type="presParOf" srcId="{12971EE6-85DD-4F75-8674-1D546C63AB20}" destId="{1520B262-A2AB-48A4-867F-C44608978359}"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BEEFC-12FC-4910-8757-9BA19B6699CC}"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2E1DEF16-ED67-4E3F-B95A-074A3C0BD9EC}">
      <dgm:prSet/>
      <dgm:spPr/>
      <dgm:t>
        <a:bodyPr/>
        <a:lstStyle/>
        <a:p>
          <a:r>
            <a:rPr lang="en-US"/>
            <a:t>Stop and be very quiet when morning announcements begin.</a:t>
          </a:r>
        </a:p>
      </dgm:t>
    </dgm:pt>
    <dgm:pt modelId="{3A60599C-4A03-4172-9600-9B19C007D3EC}" type="parTrans" cxnId="{1EBB2BF9-B476-4ABE-9ECB-702A9F79B518}">
      <dgm:prSet/>
      <dgm:spPr/>
      <dgm:t>
        <a:bodyPr/>
        <a:lstStyle/>
        <a:p>
          <a:endParaRPr lang="en-US"/>
        </a:p>
      </dgm:t>
    </dgm:pt>
    <dgm:pt modelId="{C25923B9-4F8E-47CD-8A73-80F8C723E789}" type="sibTrans" cxnId="{1EBB2BF9-B476-4ABE-9ECB-702A9F79B518}">
      <dgm:prSet/>
      <dgm:spPr/>
      <dgm:t>
        <a:bodyPr/>
        <a:lstStyle/>
        <a:p>
          <a:endParaRPr lang="en-US"/>
        </a:p>
      </dgm:t>
    </dgm:pt>
    <dgm:pt modelId="{0235AF86-61FD-468E-A91F-C9EB481147A2}">
      <dgm:prSet/>
      <dgm:spPr/>
      <dgm:t>
        <a:bodyPr/>
        <a:lstStyle/>
        <a:p>
          <a:r>
            <a:rPr lang="en-US"/>
            <a:t>Stand and say the Pledge of Allegiance or stand and remain silent.</a:t>
          </a:r>
        </a:p>
      </dgm:t>
    </dgm:pt>
    <dgm:pt modelId="{BFE82AEA-FF47-400E-8824-4F386F1EAAA9}" type="parTrans" cxnId="{E9B74BBB-EC1F-4614-92A1-70019C043B73}">
      <dgm:prSet/>
      <dgm:spPr/>
      <dgm:t>
        <a:bodyPr/>
        <a:lstStyle/>
        <a:p>
          <a:endParaRPr lang="en-US"/>
        </a:p>
      </dgm:t>
    </dgm:pt>
    <dgm:pt modelId="{E8EB412B-66BC-40B1-9510-13125243E134}" type="sibTrans" cxnId="{E9B74BBB-EC1F-4614-92A1-70019C043B73}">
      <dgm:prSet/>
      <dgm:spPr/>
      <dgm:t>
        <a:bodyPr/>
        <a:lstStyle/>
        <a:p>
          <a:endParaRPr lang="en-US"/>
        </a:p>
      </dgm:t>
    </dgm:pt>
    <dgm:pt modelId="{C73F7774-F8EB-4C2B-A325-6C46A4CAE243}">
      <dgm:prSet/>
      <dgm:spPr/>
      <dgm:t>
        <a:bodyPr/>
        <a:lstStyle/>
        <a:p>
          <a:r>
            <a:rPr lang="en-US"/>
            <a:t>Stand quietly during Moment of Silence.</a:t>
          </a:r>
        </a:p>
      </dgm:t>
    </dgm:pt>
    <dgm:pt modelId="{4BD3CAB9-26CB-4854-99BF-D26876B4FF68}" type="parTrans" cxnId="{F19D98B0-B3E2-4F37-9134-C223C001BD5B}">
      <dgm:prSet/>
      <dgm:spPr/>
      <dgm:t>
        <a:bodyPr/>
        <a:lstStyle/>
        <a:p>
          <a:endParaRPr lang="en-US"/>
        </a:p>
      </dgm:t>
    </dgm:pt>
    <dgm:pt modelId="{06443C29-BD52-481A-A17E-D1A0D3BAB2AC}" type="sibTrans" cxnId="{F19D98B0-B3E2-4F37-9134-C223C001BD5B}">
      <dgm:prSet/>
      <dgm:spPr/>
      <dgm:t>
        <a:bodyPr/>
        <a:lstStyle/>
        <a:p>
          <a:endParaRPr lang="en-US"/>
        </a:p>
      </dgm:t>
    </dgm:pt>
    <dgm:pt modelId="{0B85A0AC-7331-485A-B133-C738DB8015D6}">
      <dgm:prSet/>
      <dgm:spPr/>
      <dgm:t>
        <a:bodyPr/>
        <a:lstStyle/>
        <a:p>
          <a:r>
            <a:rPr lang="en-US"/>
            <a:t>Next, we will say the “Daily Affirmation” together. </a:t>
          </a:r>
        </a:p>
      </dgm:t>
    </dgm:pt>
    <dgm:pt modelId="{3C36D102-0AFF-4D5B-8BD5-FF0FEBA60134}" type="parTrans" cxnId="{A00F072B-886B-4A69-9464-9DD27A1489D4}">
      <dgm:prSet/>
      <dgm:spPr/>
      <dgm:t>
        <a:bodyPr/>
        <a:lstStyle/>
        <a:p>
          <a:endParaRPr lang="en-US"/>
        </a:p>
      </dgm:t>
    </dgm:pt>
    <dgm:pt modelId="{2A07D164-5FB4-47CB-8FEA-9ECA2833A2F6}" type="sibTrans" cxnId="{A00F072B-886B-4A69-9464-9DD27A1489D4}">
      <dgm:prSet/>
      <dgm:spPr/>
      <dgm:t>
        <a:bodyPr/>
        <a:lstStyle/>
        <a:p>
          <a:endParaRPr lang="en-US"/>
        </a:p>
      </dgm:t>
    </dgm:pt>
    <dgm:pt modelId="{60600400-A88F-43A7-831A-6B823CD3DB59}">
      <dgm:prSet/>
      <dgm:spPr/>
      <dgm:t>
        <a:bodyPr/>
        <a:lstStyle/>
        <a:p>
          <a:r>
            <a:rPr lang="en-US"/>
            <a:t>When told, be seated and quietly listen to morning announcements.</a:t>
          </a:r>
        </a:p>
      </dgm:t>
    </dgm:pt>
    <dgm:pt modelId="{7EE57FDF-6654-42BB-9578-4378B77755F2}" type="parTrans" cxnId="{D3D804E3-A146-427E-BB78-0DD99E26EAFD}">
      <dgm:prSet/>
      <dgm:spPr/>
      <dgm:t>
        <a:bodyPr/>
        <a:lstStyle/>
        <a:p>
          <a:endParaRPr lang="en-US"/>
        </a:p>
      </dgm:t>
    </dgm:pt>
    <dgm:pt modelId="{81A1D9BA-5FE5-4537-9DB4-1E440AFA993F}" type="sibTrans" cxnId="{D3D804E3-A146-427E-BB78-0DD99E26EAFD}">
      <dgm:prSet/>
      <dgm:spPr/>
      <dgm:t>
        <a:bodyPr/>
        <a:lstStyle/>
        <a:p>
          <a:endParaRPr lang="en-US"/>
        </a:p>
      </dgm:t>
    </dgm:pt>
    <dgm:pt modelId="{3DCD1310-C0CB-420C-A425-E6036B6A1DE9}">
      <dgm:prSet/>
      <dgm:spPr/>
      <dgm:t>
        <a:bodyPr/>
        <a:lstStyle/>
        <a:p>
          <a:r>
            <a:rPr lang="en-US"/>
            <a:t>When morning announcements are over, continue with morning work and wait for instruction.</a:t>
          </a:r>
        </a:p>
      </dgm:t>
    </dgm:pt>
    <dgm:pt modelId="{B0E7B0E3-4B51-4B95-9B82-E30507F410AE}" type="parTrans" cxnId="{21C18FB0-D4A6-44D9-B909-DE84F5A9A0F6}">
      <dgm:prSet/>
      <dgm:spPr/>
      <dgm:t>
        <a:bodyPr/>
        <a:lstStyle/>
        <a:p>
          <a:endParaRPr lang="en-US"/>
        </a:p>
      </dgm:t>
    </dgm:pt>
    <dgm:pt modelId="{30F30463-F6ED-46B2-BCFC-48C6C00F0EA9}" type="sibTrans" cxnId="{21C18FB0-D4A6-44D9-B909-DE84F5A9A0F6}">
      <dgm:prSet/>
      <dgm:spPr/>
      <dgm:t>
        <a:bodyPr/>
        <a:lstStyle/>
        <a:p>
          <a:endParaRPr lang="en-US"/>
        </a:p>
      </dgm:t>
    </dgm:pt>
    <dgm:pt modelId="{3EC6E8DF-84BE-4989-B12C-9D7CECA425FB}" type="pres">
      <dgm:prSet presAssocID="{4F9BEEFC-12FC-4910-8757-9BA19B6699CC}" presName="Name0" presStyleCnt="0">
        <dgm:presLayoutVars>
          <dgm:dir/>
          <dgm:resizeHandles val="exact"/>
        </dgm:presLayoutVars>
      </dgm:prSet>
      <dgm:spPr/>
    </dgm:pt>
    <dgm:pt modelId="{28D4A9E2-F832-4CAF-A1F0-AFC5651A6422}" type="pres">
      <dgm:prSet presAssocID="{2E1DEF16-ED67-4E3F-B95A-074A3C0BD9EC}" presName="node" presStyleLbl="node1" presStyleIdx="0" presStyleCnt="6">
        <dgm:presLayoutVars>
          <dgm:bulletEnabled val="1"/>
        </dgm:presLayoutVars>
      </dgm:prSet>
      <dgm:spPr/>
    </dgm:pt>
    <dgm:pt modelId="{5597EFCA-80A8-45FF-ADFE-8A0EB80CF2CD}" type="pres">
      <dgm:prSet presAssocID="{C25923B9-4F8E-47CD-8A73-80F8C723E789}" presName="sibTrans" presStyleLbl="sibTrans1D1" presStyleIdx="0" presStyleCnt="5"/>
      <dgm:spPr/>
    </dgm:pt>
    <dgm:pt modelId="{16DFD63D-01E7-410A-8869-EA181CFC9A65}" type="pres">
      <dgm:prSet presAssocID="{C25923B9-4F8E-47CD-8A73-80F8C723E789}" presName="connectorText" presStyleLbl="sibTrans1D1" presStyleIdx="0" presStyleCnt="5"/>
      <dgm:spPr/>
    </dgm:pt>
    <dgm:pt modelId="{BD4DD055-4567-46BB-A21D-EB6C3DBB57B7}" type="pres">
      <dgm:prSet presAssocID="{0235AF86-61FD-468E-A91F-C9EB481147A2}" presName="node" presStyleLbl="node1" presStyleIdx="1" presStyleCnt="6">
        <dgm:presLayoutVars>
          <dgm:bulletEnabled val="1"/>
        </dgm:presLayoutVars>
      </dgm:prSet>
      <dgm:spPr/>
    </dgm:pt>
    <dgm:pt modelId="{D3EE81C8-225C-4152-A5FB-ED682219401D}" type="pres">
      <dgm:prSet presAssocID="{E8EB412B-66BC-40B1-9510-13125243E134}" presName="sibTrans" presStyleLbl="sibTrans1D1" presStyleIdx="1" presStyleCnt="5"/>
      <dgm:spPr/>
    </dgm:pt>
    <dgm:pt modelId="{DEA6DD43-1B13-4568-B261-73B9F4F170EE}" type="pres">
      <dgm:prSet presAssocID="{E8EB412B-66BC-40B1-9510-13125243E134}" presName="connectorText" presStyleLbl="sibTrans1D1" presStyleIdx="1" presStyleCnt="5"/>
      <dgm:spPr/>
    </dgm:pt>
    <dgm:pt modelId="{A02C6853-7A1E-403A-9175-856DC7BB12C6}" type="pres">
      <dgm:prSet presAssocID="{C73F7774-F8EB-4C2B-A325-6C46A4CAE243}" presName="node" presStyleLbl="node1" presStyleIdx="2" presStyleCnt="6">
        <dgm:presLayoutVars>
          <dgm:bulletEnabled val="1"/>
        </dgm:presLayoutVars>
      </dgm:prSet>
      <dgm:spPr/>
    </dgm:pt>
    <dgm:pt modelId="{94F7184B-F57F-43DB-A38C-3A8D1AFA2BA8}" type="pres">
      <dgm:prSet presAssocID="{06443C29-BD52-481A-A17E-D1A0D3BAB2AC}" presName="sibTrans" presStyleLbl="sibTrans1D1" presStyleIdx="2" presStyleCnt="5"/>
      <dgm:spPr/>
    </dgm:pt>
    <dgm:pt modelId="{D0BC5F07-866E-4FEA-AAAF-EBBB1785B39D}" type="pres">
      <dgm:prSet presAssocID="{06443C29-BD52-481A-A17E-D1A0D3BAB2AC}" presName="connectorText" presStyleLbl="sibTrans1D1" presStyleIdx="2" presStyleCnt="5"/>
      <dgm:spPr/>
    </dgm:pt>
    <dgm:pt modelId="{74376ACD-5FC2-4F3B-91EE-FC4E6057D212}" type="pres">
      <dgm:prSet presAssocID="{0B85A0AC-7331-485A-B133-C738DB8015D6}" presName="node" presStyleLbl="node1" presStyleIdx="3" presStyleCnt="6">
        <dgm:presLayoutVars>
          <dgm:bulletEnabled val="1"/>
        </dgm:presLayoutVars>
      </dgm:prSet>
      <dgm:spPr/>
    </dgm:pt>
    <dgm:pt modelId="{6E2DE5C7-39C6-4754-A243-4CBC408EDDF2}" type="pres">
      <dgm:prSet presAssocID="{2A07D164-5FB4-47CB-8FEA-9ECA2833A2F6}" presName="sibTrans" presStyleLbl="sibTrans1D1" presStyleIdx="3" presStyleCnt="5"/>
      <dgm:spPr/>
    </dgm:pt>
    <dgm:pt modelId="{BF91D9A4-C9AF-433A-ABC6-DC5E1C8521C5}" type="pres">
      <dgm:prSet presAssocID="{2A07D164-5FB4-47CB-8FEA-9ECA2833A2F6}" presName="connectorText" presStyleLbl="sibTrans1D1" presStyleIdx="3" presStyleCnt="5"/>
      <dgm:spPr/>
    </dgm:pt>
    <dgm:pt modelId="{CF54FDD3-02B5-4406-B1F8-CE057A4ACE5E}" type="pres">
      <dgm:prSet presAssocID="{60600400-A88F-43A7-831A-6B823CD3DB59}" presName="node" presStyleLbl="node1" presStyleIdx="4" presStyleCnt="6">
        <dgm:presLayoutVars>
          <dgm:bulletEnabled val="1"/>
        </dgm:presLayoutVars>
      </dgm:prSet>
      <dgm:spPr/>
    </dgm:pt>
    <dgm:pt modelId="{AD462DB6-E6F6-439E-BE1B-487DFDD875CA}" type="pres">
      <dgm:prSet presAssocID="{81A1D9BA-5FE5-4537-9DB4-1E440AFA993F}" presName="sibTrans" presStyleLbl="sibTrans1D1" presStyleIdx="4" presStyleCnt="5"/>
      <dgm:spPr/>
    </dgm:pt>
    <dgm:pt modelId="{E11A4FFC-0B98-4A55-8369-E65B446BD1C5}" type="pres">
      <dgm:prSet presAssocID="{81A1D9BA-5FE5-4537-9DB4-1E440AFA993F}" presName="connectorText" presStyleLbl="sibTrans1D1" presStyleIdx="4" presStyleCnt="5"/>
      <dgm:spPr/>
    </dgm:pt>
    <dgm:pt modelId="{C7DB89EE-10E9-40EE-962D-782B93D0E93B}" type="pres">
      <dgm:prSet presAssocID="{3DCD1310-C0CB-420C-A425-E6036B6A1DE9}" presName="node" presStyleLbl="node1" presStyleIdx="5" presStyleCnt="6">
        <dgm:presLayoutVars>
          <dgm:bulletEnabled val="1"/>
        </dgm:presLayoutVars>
      </dgm:prSet>
      <dgm:spPr/>
    </dgm:pt>
  </dgm:ptLst>
  <dgm:cxnLst>
    <dgm:cxn modelId="{E6C3AC14-9D24-4031-8924-6D861DB00F15}" type="presOf" srcId="{3DCD1310-C0CB-420C-A425-E6036B6A1DE9}" destId="{C7DB89EE-10E9-40EE-962D-782B93D0E93B}" srcOrd="0" destOrd="0" presId="urn:microsoft.com/office/officeart/2016/7/layout/RepeatingBendingProcessNew"/>
    <dgm:cxn modelId="{2E89B21E-358E-4B7F-95E7-AA6A10CCE514}" type="presOf" srcId="{4F9BEEFC-12FC-4910-8757-9BA19B6699CC}" destId="{3EC6E8DF-84BE-4989-B12C-9D7CECA425FB}" srcOrd="0" destOrd="0" presId="urn:microsoft.com/office/officeart/2016/7/layout/RepeatingBendingProcessNew"/>
    <dgm:cxn modelId="{7B8DFE25-2219-4E2F-BA93-E727226FAA5E}" type="presOf" srcId="{2E1DEF16-ED67-4E3F-B95A-074A3C0BD9EC}" destId="{28D4A9E2-F832-4CAF-A1F0-AFC5651A6422}" srcOrd="0" destOrd="0" presId="urn:microsoft.com/office/officeart/2016/7/layout/RepeatingBendingProcessNew"/>
    <dgm:cxn modelId="{A00F072B-886B-4A69-9464-9DD27A1489D4}" srcId="{4F9BEEFC-12FC-4910-8757-9BA19B6699CC}" destId="{0B85A0AC-7331-485A-B133-C738DB8015D6}" srcOrd="3" destOrd="0" parTransId="{3C36D102-0AFF-4D5B-8BD5-FF0FEBA60134}" sibTransId="{2A07D164-5FB4-47CB-8FEA-9ECA2833A2F6}"/>
    <dgm:cxn modelId="{74A2863C-E066-44DA-B03A-7ED03B690CD0}" type="presOf" srcId="{E8EB412B-66BC-40B1-9510-13125243E134}" destId="{DEA6DD43-1B13-4568-B261-73B9F4F170EE}" srcOrd="1" destOrd="0" presId="urn:microsoft.com/office/officeart/2016/7/layout/RepeatingBendingProcessNew"/>
    <dgm:cxn modelId="{D561E570-FDEB-4896-91EE-3B48F4BFE6F7}" type="presOf" srcId="{06443C29-BD52-481A-A17E-D1A0D3BAB2AC}" destId="{94F7184B-F57F-43DB-A38C-3A8D1AFA2BA8}" srcOrd="0" destOrd="0" presId="urn:microsoft.com/office/officeart/2016/7/layout/RepeatingBendingProcessNew"/>
    <dgm:cxn modelId="{FA5AE055-D75B-4CF7-B8E0-3646DC82A197}" type="presOf" srcId="{81A1D9BA-5FE5-4537-9DB4-1E440AFA993F}" destId="{E11A4FFC-0B98-4A55-8369-E65B446BD1C5}" srcOrd="1" destOrd="0" presId="urn:microsoft.com/office/officeart/2016/7/layout/RepeatingBendingProcessNew"/>
    <dgm:cxn modelId="{D505E180-27A0-4AAB-95DA-9A8998404903}" type="presOf" srcId="{06443C29-BD52-481A-A17E-D1A0D3BAB2AC}" destId="{D0BC5F07-866E-4FEA-AAAF-EBBB1785B39D}" srcOrd="1" destOrd="0" presId="urn:microsoft.com/office/officeart/2016/7/layout/RepeatingBendingProcessNew"/>
    <dgm:cxn modelId="{2EE30E84-FAF5-42BC-8C7F-71405F665E19}" type="presOf" srcId="{C25923B9-4F8E-47CD-8A73-80F8C723E789}" destId="{5597EFCA-80A8-45FF-ADFE-8A0EB80CF2CD}" srcOrd="0" destOrd="0" presId="urn:microsoft.com/office/officeart/2016/7/layout/RepeatingBendingProcessNew"/>
    <dgm:cxn modelId="{C542CD9C-AA89-4514-89EE-45FB4969C3B1}" type="presOf" srcId="{C25923B9-4F8E-47CD-8A73-80F8C723E789}" destId="{16DFD63D-01E7-410A-8869-EA181CFC9A65}" srcOrd="1" destOrd="0" presId="urn:microsoft.com/office/officeart/2016/7/layout/RepeatingBendingProcessNew"/>
    <dgm:cxn modelId="{1787F5A3-95DB-4FC5-8306-83D1C20A0708}" type="presOf" srcId="{E8EB412B-66BC-40B1-9510-13125243E134}" destId="{D3EE81C8-225C-4152-A5FB-ED682219401D}" srcOrd="0" destOrd="0" presId="urn:microsoft.com/office/officeart/2016/7/layout/RepeatingBendingProcessNew"/>
    <dgm:cxn modelId="{A09E83A7-EFAA-4B82-A904-2FECFFF6EA74}" type="presOf" srcId="{0B85A0AC-7331-485A-B133-C738DB8015D6}" destId="{74376ACD-5FC2-4F3B-91EE-FC4E6057D212}" srcOrd="0" destOrd="0" presId="urn:microsoft.com/office/officeart/2016/7/layout/RepeatingBendingProcessNew"/>
    <dgm:cxn modelId="{21C18FB0-D4A6-44D9-B909-DE84F5A9A0F6}" srcId="{4F9BEEFC-12FC-4910-8757-9BA19B6699CC}" destId="{3DCD1310-C0CB-420C-A425-E6036B6A1DE9}" srcOrd="5" destOrd="0" parTransId="{B0E7B0E3-4B51-4B95-9B82-E30507F410AE}" sibTransId="{30F30463-F6ED-46B2-BCFC-48C6C00F0EA9}"/>
    <dgm:cxn modelId="{F19D98B0-B3E2-4F37-9134-C223C001BD5B}" srcId="{4F9BEEFC-12FC-4910-8757-9BA19B6699CC}" destId="{C73F7774-F8EB-4C2B-A325-6C46A4CAE243}" srcOrd="2" destOrd="0" parTransId="{4BD3CAB9-26CB-4854-99BF-D26876B4FF68}" sibTransId="{06443C29-BD52-481A-A17E-D1A0D3BAB2AC}"/>
    <dgm:cxn modelId="{E9B74BBB-EC1F-4614-92A1-70019C043B73}" srcId="{4F9BEEFC-12FC-4910-8757-9BA19B6699CC}" destId="{0235AF86-61FD-468E-A91F-C9EB481147A2}" srcOrd="1" destOrd="0" parTransId="{BFE82AEA-FF47-400E-8824-4F386F1EAAA9}" sibTransId="{E8EB412B-66BC-40B1-9510-13125243E134}"/>
    <dgm:cxn modelId="{62561BBC-05D4-4846-8630-70B38C1CF3C3}" type="presOf" srcId="{2A07D164-5FB4-47CB-8FEA-9ECA2833A2F6}" destId="{BF91D9A4-C9AF-433A-ABC6-DC5E1C8521C5}" srcOrd="1" destOrd="0" presId="urn:microsoft.com/office/officeart/2016/7/layout/RepeatingBendingProcessNew"/>
    <dgm:cxn modelId="{22CBDDDA-2965-4040-B25E-67FA44818294}" type="presOf" srcId="{81A1D9BA-5FE5-4537-9DB4-1E440AFA993F}" destId="{AD462DB6-E6F6-439E-BE1B-487DFDD875CA}" srcOrd="0" destOrd="0" presId="urn:microsoft.com/office/officeart/2016/7/layout/RepeatingBendingProcessNew"/>
    <dgm:cxn modelId="{F51441DF-7678-4AEC-873B-956A6A735A10}" type="presOf" srcId="{C73F7774-F8EB-4C2B-A325-6C46A4CAE243}" destId="{A02C6853-7A1E-403A-9175-856DC7BB12C6}" srcOrd="0" destOrd="0" presId="urn:microsoft.com/office/officeart/2016/7/layout/RepeatingBendingProcessNew"/>
    <dgm:cxn modelId="{D3D804E3-A146-427E-BB78-0DD99E26EAFD}" srcId="{4F9BEEFC-12FC-4910-8757-9BA19B6699CC}" destId="{60600400-A88F-43A7-831A-6B823CD3DB59}" srcOrd="4" destOrd="0" parTransId="{7EE57FDF-6654-42BB-9578-4378B77755F2}" sibTransId="{81A1D9BA-5FE5-4537-9DB4-1E440AFA993F}"/>
    <dgm:cxn modelId="{900F95EC-4832-4EB7-9D6B-EC5012B42868}" type="presOf" srcId="{2A07D164-5FB4-47CB-8FEA-9ECA2833A2F6}" destId="{6E2DE5C7-39C6-4754-A243-4CBC408EDDF2}" srcOrd="0" destOrd="0" presId="urn:microsoft.com/office/officeart/2016/7/layout/RepeatingBendingProcessNew"/>
    <dgm:cxn modelId="{1EBB2BF9-B476-4ABE-9ECB-702A9F79B518}" srcId="{4F9BEEFC-12FC-4910-8757-9BA19B6699CC}" destId="{2E1DEF16-ED67-4E3F-B95A-074A3C0BD9EC}" srcOrd="0" destOrd="0" parTransId="{3A60599C-4A03-4172-9600-9B19C007D3EC}" sibTransId="{C25923B9-4F8E-47CD-8A73-80F8C723E789}"/>
    <dgm:cxn modelId="{76D10AFE-1C38-48E5-831A-8EA20C55A542}" type="presOf" srcId="{0235AF86-61FD-468E-A91F-C9EB481147A2}" destId="{BD4DD055-4567-46BB-A21D-EB6C3DBB57B7}" srcOrd="0" destOrd="0" presId="urn:microsoft.com/office/officeart/2016/7/layout/RepeatingBendingProcessNew"/>
    <dgm:cxn modelId="{FF0AFCFF-7933-4C3D-8E45-EE16830F8369}" type="presOf" srcId="{60600400-A88F-43A7-831A-6B823CD3DB59}" destId="{CF54FDD3-02B5-4406-B1F8-CE057A4ACE5E}" srcOrd="0" destOrd="0" presId="urn:microsoft.com/office/officeart/2016/7/layout/RepeatingBendingProcessNew"/>
    <dgm:cxn modelId="{56B309E2-FAF2-4B99-B1A5-43B52A764502}" type="presParOf" srcId="{3EC6E8DF-84BE-4989-B12C-9D7CECA425FB}" destId="{28D4A9E2-F832-4CAF-A1F0-AFC5651A6422}" srcOrd="0" destOrd="0" presId="urn:microsoft.com/office/officeart/2016/7/layout/RepeatingBendingProcessNew"/>
    <dgm:cxn modelId="{AFEB6E61-4A0B-424F-B0FC-ED15F2D0FDD4}" type="presParOf" srcId="{3EC6E8DF-84BE-4989-B12C-9D7CECA425FB}" destId="{5597EFCA-80A8-45FF-ADFE-8A0EB80CF2CD}" srcOrd="1" destOrd="0" presId="urn:microsoft.com/office/officeart/2016/7/layout/RepeatingBendingProcessNew"/>
    <dgm:cxn modelId="{15CC65E9-8502-4A8B-B243-CEBA1986ACF0}" type="presParOf" srcId="{5597EFCA-80A8-45FF-ADFE-8A0EB80CF2CD}" destId="{16DFD63D-01E7-410A-8869-EA181CFC9A65}" srcOrd="0" destOrd="0" presId="urn:microsoft.com/office/officeart/2016/7/layout/RepeatingBendingProcessNew"/>
    <dgm:cxn modelId="{79A03BE9-6B0F-4557-BCB8-9D70732EBFE5}" type="presParOf" srcId="{3EC6E8DF-84BE-4989-B12C-9D7CECA425FB}" destId="{BD4DD055-4567-46BB-A21D-EB6C3DBB57B7}" srcOrd="2" destOrd="0" presId="urn:microsoft.com/office/officeart/2016/7/layout/RepeatingBendingProcessNew"/>
    <dgm:cxn modelId="{9B38A6F1-E586-494E-8F35-8F8335ECD04A}" type="presParOf" srcId="{3EC6E8DF-84BE-4989-B12C-9D7CECA425FB}" destId="{D3EE81C8-225C-4152-A5FB-ED682219401D}" srcOrd="3" destOrd="0" presId="urn:microsoft.com/office/officeart/2016/7/layout/RepeatingBendingProcessNew"/>
    <dgm:cxn modelId="{0FFFF3FD-FE35-4B2D-9C9F-9DEC4B650682}" type="presParOf" srcId="{D3EE81C8-225C-4152-A5FB-ED682219401D}" destId="{DEA6DD43-1B13-4568-B261-73B9F4F170EE}" srcOrd="0" destOrd="0" presId="urn:microsoft.com/office/officeart/2016/7/layout/RepeatingBendingProcessNew"/>
    <dgm:cxn modelId="{7E88D389-DF3A-4C7D-B777-81530BF1A79A}" type="presParOf" srcId="{3EC6E8DF-84BE-4989-B12C-9D7CECA425FB}" destId="{A02C6853-7A1E-403A-9175-856DC7BB12C6}" srcOrd="4" destOrd="0" presId="urn:microsoft.com/office/officeart/2016/7/layout/RepeatingBendingProcessNew"/>
    <dgm:cxn modelId="{7EAFA126-C19F-4E8A-82A7-3D086FC14EFB}" type="presParOf" srcId="{3EC6E8DF-84BE-4989-B12C-9D7CECA425FB}" destId="{94F7184B-F57F-43DB-A38C-3A8D1AFA2BA8}" srcOrd="5" destOrd="0" presId="urn:microsoft.com/office/officeart/2016/7/layout/RepeatingBendingProcessNew"/>
    <dgm:cxn modelId="{65FEC3AD-F9CF-44D4-A01D-8844534BBEC4}" type="presParOf" srcId="{94F7184B-F57F-43DB-A38C-3A8D1AFA2BA8}" destId="{D0BC5F07-866E-4FEA-AAAF-EBBB1785B39D}" srcOrd="0" destOrd="0" presId="urn:microsoft.com/office/officeart/2016/7/layout/RepeatingBendingProcessNew"/>
    <dgm:cxn modelId="{62256AD1-10A8-46B1-914E-C735F8EFD8D9}" type="presParOf" srcId="{3EC6E8DF-84BE-4989-B12C-9D7CECA425FB}" destId="{74376ACD-5FC2-4F3B-91EE-FC4E6057D212}" srcOrd="6" destOrd="0" presId="urn:microsoft.com/office/officeart/2016/7/layout/RepeatingBendingProcessNew"/>
    <dgm:cxn modelId="{67D28A75-C260-43B4-9ADA-2C7298C388B2}" type="presParOf" srcId="{3EC6E8DF-84BE-4989-B12C-9D7CECA425FB}" destId="{6E2DE5C7-39C6-4754-A243-4CBC408EDDF2}" srcOrd="7" destOrd="0" presId="urn:microsoft.com/office/officeart/2016/7/layout/RepeatingBendingProcessNew"/>
    <dgm:cxn modelId="{4EF925E6-9E33-4A84-AC1D-762D4F417990}" type="presParOf" srcId="{6E2DE5C7-39C6-4754-A243-4CBC408EDDF2}" destId="{BF91D9A4-C9AF-433A-ABC6-DC5E1C8521C5}" srcOrd="0" destOrd="0" presId="urn:microsoft.com/office/officeart/2016/7/layout/RepeatingBendingProcessNew"/>
    <dgm:cxn modelId="{5750C6C2-C137-4C9C-B624-AD002E4575CA}" type="presParOf" srcId="{3EC6E8DF-84BE-4989-B12C-9D7CECA425FB}" destId="{CF54FDD3-02B5-4406-B1F8-CE057A4ACE5E}" srcOrd="8" destOrd="0" presId="urn:microsoft.com/office/officeart/2016/7/layout/RepeatingBendingProcessNew"/>
    <dgm:cxn modelId="{3945075E-5827-4BB4-AF96-A6BC76373557}" type="presParOf" srcId="{3EC6E8DF-84BE-4989-B12C-9D7CECA425FB}" destId="{AD462DB6-E6F6-439E-BE1B-487DFDD875CA}" srcOrd="9" destOrd="0" presId="urn:microsoft.com/office/officeart/2016/7/layout/RepeatingBendingProcessNew"/>
    <dgm:cxn modelId="{A42AEB44-FC53-44C0-9CB3-D806FC9636EE}" type="presParOf" srcId="{AD462DB6-E6F6-439E-BE1B-487DFDD875CA}" destId="{E11A4FFC-0B98-4A55-8369-E65B446BD1C5}" srcOrd="0" destOrd="0" presId="urn:microsoft.com/office/officeart/2016/7/layout/RepeatingBendingProcessNew"/>
    <dgm:cxn modelId="{C807AAD2-8348-487C-AD92-E2AD146847FB}" type="presParOf" srcId="{3EC6E8DF-84BE-4989-B12C-9D7CECA425FB}" destId="{C7DB89EE-10E9-40EE-962D-782B93D0E93B}" srcOrd="1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DC4E2C-036D-490B-85B5-E28C6FF426B5}"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A9ED5E7F-24FF-4BC5-85F6-4A009F646A95}">
      <dgm:prSet phldr="0"/>
      <dgm:spPr/>
      <dgm:t>
        <a:bodyPr/>
        <a:lstStyle/>
        <a:p>
          <a:r>
            <a:rPr lang="en-US">
              <a:latin typeface="Trebuchet MS" panose="020B0603020202020204"/>
            </a:rPr>
            <a:t>1.</a:t>
          </a:r>
          <a:endParaRPr lang="en-US"/>
        </a:p>
      </dgm:t>
    </dgm:pt>
    <dgm:pt modelId="{4776651C-A9E2-4E72-8E1A-E193C6572BED}" type="parTrans" cxnId="{D89BA086-712B-4984-AE4B-FD547DA86B36}">
      <dgm:prSet/>
      <dgm:spPr/>
      <dgm:t>
        <a:bodyPr/>
        <a:lstStyle/>
        <a:p>
          <a:endParaRPr lang="en-US"/>
        </a:p>
      </dgm:t>
    </dgm:pt>
    <dgm:pt modelId="{7C48B96C-4DC3-4E02-AC39-E16F43C30F4B}" type="sibTrans" cxnId="{D89BA086-712B-4984-AE4B-FD547DA86B36}">
      <dgm:prSet/>
      <dgm:spPr/>
      <dgm:t>
        <a:bodyPr/>
        <a:lstStyle/>
        <a:p>
          <a:endParaRPr lang="en-US"/>
        </a:p>
      </dgm:t>
    </dgm:pt>
    <dgm:pt modelId="{E13ACC0F-A323-4371-ADD1-BC1A2A6F4DF6}">
      <dgm:prSet/>
      <dgm:spPr/>
      <dgm:t>
        <a:bodyPr/>
        <a:lstStyle/>
        <a:p>
          <a:r>
            <a:rPr lang="en-US"/>
            <a:t>Be in your assigned seat, working on your do-now, until the timer goes off. </a:t>
          </a:r>
        </a:p>
      </dgm:t>
    </dgm:pt>
    <dgm:pt modelId="{C5FCC183-3FDC-461C-9591-9C24FC452FEC}" type="parTrans" cxnId="{17449B05-C813-430A-B5EA-6D10EBE7D891}">
      <dgm:prSet/>
      <dgm:spPr/>
      <dgm:t>
        <a:bodyPr/>
        <a:lstStyle/>
        <a:p>
          <a:endParaRPr lang="en-US"/>
        </a:p>
      </dgm:t>
    </dgm:pt>
    <dgm:pt modelId="{A57B2C18-D06B-4C06-AAC9-5B8C1B427F18}" type="sibTrans" cxnId="{17449B05-C813-430A-B5EA-6D10EBE7D891}">
      <dgm:prSet/>
      <dgm:spPr/>
      <dgm:t>
        <a:bodyPr/>
        <a:lstStyle/>
        <a:p>
          <a:endParaRPr lang="en-US"/>
        </a:p>
      </dgm:t>
    </dgm:pt>
    <dgm:pt modelId="{BE2D7C89-73EE-4138-BDB7-141D8788E2A0}">
      <dgm:prSet phldr="0"/>
      <dgm:spPr/>
      <dgm:t>
        <a:bodyPr/>
        <a:lstStyle/>
        <a:p>
          <a:r>
            <a:rPr lang="en-US">
              <a:latin typeface="Trebuchet MS" panose="020B0603020202020204"/>
            </a:rPr>
            <a:t>2.</a:t>
          </a:r>
          <a:endParaRPr lang="en-US"/>
        </a:p>
      </dgm:t>
    </dgm:pt>
    <dgm:pt modelId="{1385A12F-B20B-4A9E-A244-D9FF6F5069B0}" type="parTrans" cxnId="{904299DB-B704-4098-AFDE-B66CF85E3D67}">
      <dgm:prSet/>
      <dgm:spPr/>
      <dgm:t>
        <a:bodyPr/>
        <a:lstStyle/>
        <a:p>
          <a:endParaRPr lang="en-US"/>
        </a:p>
      </dgm:t>
    </dgm:pt>
    <dgm:pt modelId="{5B5D76CB-41E9-4EE2-B449-5115109AA850}" type="sibTrans" cxnId="{904299DB-B704-4098-AFDE-B66CF85E3D67}">
      <dgm:prSet/>
      <dgm:spPr/>
      <dgm:t>
        <a:bodyPr/>
        <a:lstStyle/>
        <a:p>
          <a:endParaRPr lang="en-US"/>
        </a:p>
      </dgm:t>
    </dgm:pt>
    <dgm:pt modelId="{FE8F4412-49E1-4897-85B4-333E0F96985A}">
      <dgm:prSet/>
      <dgm:spPr/>
      <dgm:t>
        <a:bodyPr/>
        <a:lstStyle/>
        <a:p>
          <a:r>
            <a:rPr lang="en-US"/>
            <a:t>Bring all of your materials to class. </a:t>
          </a:r>
        </a:p>
      </dgm:t>
    </dgm:pt>
    <dgm:pt modelId="{1B896569-05CC-4E7B-A3F4-AE7B10ECE7A9}" type="parTrans" cxnId="{6E58C0BC-FBA0-485F-A536-EB9D88D9F844}">
      <dgm:prSet/>
      <dgm:spPr/>
      <dgm:t>
        <a:bodyPr/>
        <a:lstStyle/>
        <a:p>
          <a:endParaRPr lang="en-US"/>
        </a:p>
      </dgm:t>
    </dgm:pt>
    <dgm:pt modelId="{FCA9C93C-591B-499F-8B78-DF09FAE9086F}" type="sibTrans" cxnId="{6E58C0BC-FBA0-485F-A536-EB9D88D9F844}">
      <dgm:prSet/>
      <dgm:spPr/>
      <dgm:t>
        <a:bodyPr/>
        <a:lstStyle/>
        <a:p>
          <a:endParaRPr lang="en-US"/>
        </a:p>
      </dgm:t>
    </dgm:pt>
    <dgm:pt modelId="{4FBC1596-C21C-425A-AAC3-253AAFD29CEB}">
      <dgm:prSet/>
      <dgm:spPr/>
      <dgm:t>
        <a:bodyPr/>
        <a:lstStyle/>
        <a:p>
          <a:r>
            <a:rPr lang="en-US">
              <a:latin typeface="Trebuchet MS" panose="020B0603020202020204"/>
            </a:rPr>
            <a:t>3.</a:t>
          </a:r>
          <a:endParaRPr lang="en-US"/>
        </a:p>
      </dgm:t>
    </dgm:pt>
    <dgm:pt modelId="{808EDB13-FBEA-4C75-9CB5-8C9C8F07EB57}" type="parTrans" cxnId="{2333DEF9-4646-4944-9F6F-E5E1DDB88499}">
      <dgm:prSet/>
      <dgm:spPr/>
      <dgm:t>
        <a:bodyPr/>
        <a:lstStyle/>
        <a:p>
          <a:endParaRPr lang="en-US"/>
        </a:p>
      </dgm:t>
    </dgm:pt>
    <dgm:pt modelId="{915B0C56-5AF7-46DB-9EE9-965282AB0E72}" type="sibTrans" cxnId="{2333DEF9-4646-4944-9F6F-E5E1DDB88499}">
      <dgm:prSet/>
      <dgm:spPr/>
      <dgm:t>
        <a:bodyPr/>
        <a:lstStyle/>
        <a:p>
          <a:endParaRPr lang="en-US"/>
        </a:p>
      </dgm:t>
    </dgm:pt>
    <dgm:pt modelId="{132E7336-1BF0-48FE-A461-7D5B662B7C1A}">
      <dgm:prSet/>
      <dgm:spPr/>
      <dgm:t>
        <a:bodyPr/>
        <a:lstStyle/>
        <a:p>
          <a:r>
            <a:rPr lang="en-US"/>
            <a:t>Treat each person in the classroom with dignity and respect. </a:t>
          </a:r>
        </a:p>
      </dgm:t>
    </dgm:pt>
    <dgm:pt modelId="{3F9A19AD-13CB-4F96-8AEF-5BC38A95F878}" type="parTrans" cxnId="{3A092D52-9FEF-44D1-8772-BFDA3B7A5831}">
      <dgm:prSet/>
      <dgm:spPr/>
      <dgm:t>
        <a:bodyPr/>
        <a:lstStyle/>
        <a:p>
          <a:endParaRPr lang="en-US"/>
        </a:p>
      </dgm:t>
    </dgm:pt>
    <dgm:pt modelId="{3EBF682A-E7D7-44F2-99C4-7C357757032D}" type="sibTrans" cxnId="{3A092D52-9FEF-44D1-8772-BFDA3B7A5831}">
      <dgm:prSet/>
      <dgm:spPr/>
      <dgm:t>
        <a:bodyPr/>
        <a:lstStyle/>
        <a:p>
          <a:endParaRPr lang="en-US"/>
        </a:p>
      </dgm:t>
    </dgm:pt>
    <dgm:pt modelId="{67424302-A48B-4584-BE2D-619534CEC28A}">
      <dgm:prSet phldr="0"/>
      <dgm:spPr/>
      <dgm:t>
        <a:bodyPr/>
        <a:lstStyle/>
        <a:p>
          <a:r>
            <a:rPr lang="en-US">
              <a:latin typeface="Trebuchet MS" panose="020B0603020202020204"/>
            </a:rPr>
            <a:t>4.</a:t>
          </a:r>
          <a:endParaRPr lang="en-US"/>
        </a:p>
      </dgm:t>
    </dgm:pt>
    <dgm:pt modelId="{98A74A9A-1D2E-4B99-A2F7-A5AD377F93FB}" type="parTrans" cxnId="{C8E89E0A-88C8-44AB-9611-FECAD2F41B09}">
      <dgm:prSet/>
      <dgm:spPr/>
      <dgm:t>
        <a:bodyPr/>
        <a:lstStyle/>
        <a:p>
          <a:endParaRPr lang="en-US"/>
        </a:p>
      </dgm:t>
    </dgm:pt>
    <dgm:pt modelId="{A8B3D3EA-7249-4943-83DA-46FA86DA7410}" type="sibTrans" cxnId="{C8E89E0A-88C8-44AB-9611-FECAD2F41B09}">
      <dgm:prSet/>
      <dgm:spPr/>
      <dgm:t>
        <a:bodyPr/>
        <a:lstStyle/>
        <a:p>
          <a:endParaRPr lang="en-US"/>
        </a:p>
      </dgm:t>
    </dgm:pt>
    <dgm:pt modelId="{ED52D5EF-F518-4D36-A1F6-BC1DDFE031B6}">
      <dgm:prSet/>
      <dgm:spPr/>
      <dgm:t>
        <a:bodyPr/>
        <a:lstStyle/>
        <a:p>
          <a:r>
            <a:rPr lang="en-US"/>
            <a:t>Remember to follow all directions the FIRST time that they are given. </a:t>
          </a:r>
        </a:p>
      </dgm:t>
    </dgm:pt>
    <dgm:pt modelId="{B7F720DA-910B-4E92-A046-D14C819F3A8C}" type="parTrans" cxnId="{8A4E1265-45BC-420F-84D2-7DE4031360C4}">
      <dgm:prSet/>
      <dgm:spPr/>
      <dgm:t>
        <a:bodyPr/>
        <a:lstStyle/>
        <a:p>
          <a:endParaRPr lang="en-US"/>
        </a:p>
      </dgm:t>
    </dgm:pt>
    <dgm:pt modelId="{6CB976BE-2880-4755-BFBB-A55BEB13D8F8}" type="sibTrans" cxnId="{8A4E1265-45BC-420F-84D2-7DE4031360C4}">
      <dgm:prSet/>
      <dgm:spPr/>
      <dgm:t>
        <a:bodyPr/>
        <a:lstStyle/>
        <a:p>
          <a:endParaRPr lang="en-US"/>
        </a:p>
      </dgm:t>
    </dgm:pt>
    <dgm:pt modelId="{C5D3CA5F-1F19-4850-B9E4-BA53C15B2DEA}">
      <dgm:prSet phldr="0"/>
      <dgm:spPr/>
      <dgm:t>
        <a:bodyPr/>
        <a:lstStyle/>
        <a:p>
          <a:r>
            <a:rPr lang="en-US">
              <a:latin typeface="Trebuchet MS" panose="020B0603020202020204"/>
            </a:rPr>
            <a:t>5.</a:t>
          </a:r>
          <a:endParaRPr lang="en-US"/>
        </a:p>
      </dgm:t>
    </dgm:pt>
    <dgm:pt modelId="{C3C14969-26DB-40A0-8454-20B6DD8DDA6B}" type="parTrans" cxnId="{21760BE2-4887-48FE-AB54-1F9104104A9E}">
      <dgm:prSet/>
      <dgm:spPr/>
      <dgm:t>
        <a:bodyPr/>
        <a:lstStyle/>
        <a:p>
          <a:endParaRPr lang="en-US"/>
        </a:p>
      </dgm:t>
    </dgm:pt>
    <dgm:pt modelId="{1BF0A307-E800-46F9-83C4-8FD21F2C547E}" type="sibTrans" cxnId="{21760BE2-4887-48FE-AB54-1F9104104A9E}">
      <dgm:prSet/>
      <dgm:spPr/>
      <dgm:t>
        <a:bodyPr/>
        <a:lstStyle/>
        <a:p>
          <a:endParaRPr lang="en-US"/>
        </a:p>
      </dgm:t>
    </dgm:pt>
    <dgm:pt modelId="{38283110-FD0B-4233-9DA8-317138DA5F80}">
      <dgm:prSet/>
      <dgm:spPr/>
      <dgm:t>
        <a:bodyPr/>
        <a:lstStyle/>
        <a:p>
          <a:pPr rtl="0"/>
          <a:r>
            <a:rPr lang="en-US"/>
            <a:t>Remember to follow all the expectations and procedures in the Shelby County School System and at Highland Oaks Middle School.</a:t>
          </a:r>
          <a:r>
            <a:rPr lang="en-US">
              <a:latin typeface="Trebuchet MS" panose="020B0603020202020204"/>
            </a:rPr>
            <a:t> </a:t>
          </a:r>
          <a:endParaRPr lang="en-US"/>
        </a:p>
      </dgm:t>
    </dgm:pt>
    <dgm:pt modelId="{974562AA-CF26-4EA7-8692-9BF8248D5E47}" type="parTrans" cxnId="{507BE987-5E4D-4361-8243-6D9603706D1F}">
      <dgm:prSet/>
      <dgm:spPr/>
      <dgm:t>
        <a:bodyPr/>
        <a:lstStyle/>
        <a:p>
          <a:endParaRPr lang="en-US"/>
        </a:p>
      </dgm:t>
    </dgm:pt>
    <dgm:pt modelId="{B9AEB92A-3586-493D-9064-370459C1DFA6}" type="sibTrans" cxnId="{507BE987-5E4D-4361-8243-6D9603706D1F}">
      <dgm:prSet/>
      <dgm:spPr/>
      <dgm:t>
        <a:bodyPr/>
        <a:lstStyle/>
        <a:p>
          <a:endParaRPr lang="en-US"/>
        </a:p>
      </dgm:t>
    </dgm:pt>
    <dgm:pt modelId="{9976DAA1-E6B3-43F4-8EC3-947465C74CEF}" type="pres">
      <dgm:prSet presAssocID="{58DC4E2C-036D-490B-85B5-E28C6FF426B5}" presName="Name0" presStyleCnt="0">
        <dgm:presLayoutVars>
          <dgm:dir/>
          <dgm:animLvl val="lvl"/>
          <dgm:resizeHandles val="exact"/>
        </dgm:presLayoutVars>
      </dgm:prSet>
      <dgm:spPr/>
    </dgm:pt>
    <dgm:pt modelId="{2A88B842-756A-495F-9612-061D8DC4C69D}" type="pres">
      <dgm:prSet presAssocID="{A9ED5E7F-24FF-4BC5-85F6-4A009F646A95}" presName="linNode" presStyleCnt="0"/>
      <dgm:spPr/>
    </dgm:pt>
    <dgm:pt modelId="{296035C3-B7DF-46C5-A034-FD1425521922}" type="pres">
      <dgm:prSet presAssocID="{A9ED5E7F-24FF-4BC5-85F6-4A009F646A95}" presName="parentText" presStyleLbl="solidFgAcc1" presStyleIdx="0" presStyleCnt="5">
        <dgm:presLayoutVars>
          <dgm:chMax val="1"/>
          <dgm:bulletEnabled/>
        </dgm:presLayoutVars>
      </dgm:prSet>
      <dgm:spPr/>
    </dgm:pt>
    <dgm:pt modelId="{4B21001A-5EB5-43B0-AD5F-A77E05614897}" type="pres">
      <dgm:prSet presAssocID="{A9ED5E7F-24FF-4BC5-85F6-4A009F646A95}" presName="descendantText" presStyleLbl="alignNode1" presStyleIdx="0" presStyleCnt="5">
        <dgm:presLayoutVars>
          <dgm:bulletEnabled/>
        </dgm:presLayoutVars>
      </dgm:prSet>
      <dgm:spPr/>
    </dgm:pt>
    <dgm:pt modelId="{C2D9D6C5-258A-4FE6-985D-D650EBF8562B}" type="pres">
      <dgm:prSet presAssocID="{7C48B96C-4DC3-4E02-AC39-E16F43C30F4B}" presName="sp" presStyleCnt="0"/>
      <dgm:spPr/>
    </dgm:pt>
    <dgm:pt modelId="{BB3E6FDA-B596-423C-AF6E-666E367ED24D}" type="pres">
      <dgm:prSet presAssocID="{BE2D7C89-73EE-4138-BDB7-141D8788E2A0}" presName="linNode" presStyleCnt="0"/>
      <dgm:spPr/>
    </dgm:pt>
    <dgm:pt modelId="{C0A62794-852A-4004-A2CC-446503B353B7}" type="pres">
      <dgm:prSet presAssocID="{BE2D7C89-73EE-4138-BDB7-141D8788E2A0}" presName="parentText" presStyleLbl="solidFgAcc1" presStyleIdx="1" presStyleCnt="5">
        <dgm:presLayoutVars>
          <dgm:chMax val="1"/>
          <dgm:bulletEnabled/>
        </dgm:presLayoutVars>
      </dgm:prSet>
      <dgm:spPr/>
    </dgm:pt>
    <dgm:pt modelId="{C44E1C5A-651B-49C5-8752-C1E54C4B4914}" type="pres">
      <dgm:prSet presAssocID="{BE2D7C89-73EE-4138-BDB7-141D8788E2A0}" presName="descendantText" presStyleLbl="alignNode1" presStyleIdx="1" presStyleCnt="5">
        <dgm:presLayoutVars>
          <dgm:bulletEnabled/>
        </dgm:presLayoutVars>
      </dgm:prSet>
      <dgm:spPr/>
    </dgm:pt>
    <dgm:pt modelId="{F121AE24-F72E-4D53-BB0F-08764B8EC74C}" type="pres">
      <dgm:prSet presAssocID="{5B5D76CB-41E9-4EE2-B449-5115109AA850}" presName="sp" presStyleCnt="0"/>
      <dgm:spPr/>
    </dgm:pt>
    <dgm:pt modelId="{9BF78CD2-78D4-470A-911B-2D6E0DEB4F98}" type="pres">
      <dgm:prSet presAssocID="{4FBC1596-C21C-425A-AAC3-253AAFD29CEB}" presName="linNode" presStyleCnt="0"/>
      <dgm:spPr/>
    </dgm:pt>
    <dgm:pt modelId="{3727E40B-2F57-4BA9-8AAB-DA35E9BDEE4B}" type="pres">
      <dgm:prSet presAssocID="{4FBC1596-C21C-425A-AAC3-253AAFD29CEB}" presName="parentText" presStyleLbl="solidFgAcc1" presStyleIdx="2" presStyleCnt="5">
        <dgm:presLayoutVars>
          <dgm:chMax val="1"/>
          <dgm:bulletEnabled/>
        </dgm:presLayoutVars>
      </dgm:prSet>
      <dgm:spPr/>
    </dgm:pt>
    <dgm:pt modelId="{5EB9CA12-C3E8-43F6-B207-D37AD99CFFB3}" type="pres">
      <dgm:prSet presAssocID="{4FBC1596-C21C-425A-AAC3-253AAFD29CEB}" presName="descendantText" presStyleLbl="alignNode1" presStyleIdx="2" presStyleCnt="5">
        <dgm:presLayoutVars>
          <dgm:bulletEnabled/>
        </dgm:presLayoutVars>
      </dgm:prSet>
      <dgm:spPr/>
    </dgm:pt>
    <dgm:pt modelId="{1D3EE8AD-41A6-47A8-A96D-20A91AC0EC66}" type="pres">
      <dgm:prSet presAssocID="{915B0C56-5AF7-46DB-9EE9-965282AB0E72}" presName="sp" presStyleCnt="0"/>
      <dgm:spPr/>
    </dgm:pt>
    <dgm:pt modelId="{7FF59663-4367-4CD2-8C3D-D386A8E3CD96}" type="pres">
      <dgm:prSet presAssocID="{67424302-A48B-4584-BE2D-619534CEC28A}" presName="linNode" presStyleCnt="0"/>
      <dgm:spPr/>
    </dgm:pt>
    <dgm:pt modelId="{477C290E-53F3-4F52-9C54-B06F6AEEFCF1}" type="pres">
      <dgm:prSet presAssocID="{67424302-A48B-4584-BE2D-619534CEC28A}" presName="parentText" presStyleLbl="solidFgAcc1" presStyleIdx="3" presStyleCnt="5">
        <dgm:presLayoutVars>
          <dgm:chMax val="1"/>
          <dgm:bulletEnabled/>
        </dgm:presLayoutVars>
      </dgm:prSet>
      <dgm:spPr/>
    </dgm:pt>
    <dgm:pt modelId="{A705C11E-083D-4BD6-9F80-A195F05AA623}" type="pres">
      <dgm:prSet presAssocID="{67424302-A48B-4584-BE2D-619534CEC28A}" presName="descendantText" presStyleLbl="alignNode1" presStyleIdx="3" presStyleCnt="5">
        <dgm:presLayoutVars>
          <dgm:bulletEnabled/>
        </dgm:presLayoutVars>
      </dgm:prSet>
      <dgm:spPr/>
    </dgm:pt>
    <dgm:pt modelId="{BE8355EF-5AEA-457D-9110-49D169170252}" type="pres">
      <dgm:prSet presAssocID="{A8B3D3EA-7249-4943-83DA-46FA86DA7410}" presName="sp" presStyleCnt="0"/>
      <dgm:spPr/>
    </dgm:pt>
    <dgm:pt modelId="{C3DE22C9-A0F1-474C-819F-9BE0393BA29F}" type="pres">
      <dgm:prSet presAssocID="{C5D3CA5F-1F19-4850-B9E4-BA53C15B2DEA}" presName="linNode" presStyleCnt="0"/>
      <dgm:spPr/>
    </dgm:pt>
    <dgm:pt modelId="{9B778BD6-FD69-42DB-99B9-B8DCC4B9BBDE}" type="pres">
      <dgm:prSet presAssocID="{C5D3CA5F-1F19-4850-B9E4-BA53C15B2DEA}" presName="parentText" presStyleLbl="solidFgAcc1" presStyleIdx="4" presStyleCnt="5">
        <dgm:presLayoutVars>
          <dgm:chMax val="1"/>
          <dgm:bulletEnabled/>
        </dgm:presLayoutVars>
      </dgm:prSet>
      <dgm:spPr/>
    </dgm:pt>
    <dgm:pt modelId="{1A6EA454-ECBF-489C-B8E4-7A43352001BF}" type="pres">
      <dgm:prSet presAssocID="{C5D3CA5F-1F19-4850-B9E4-BA53C15B2DEA}" presName="descendantText" presStyleLbl="alignNode1" presStyleIdx="4" presStyleCnt="5">
        <dgm:presLayoutVars>
          <dgm:bulletEnabled/>
        </dgm:presLayoutVars>
      </dgm:prSet>
      <dgm:spPr/>
    </dgm:pt>
  </dgm:ptLst>
  <dgm:cxnLst>
    <dgm:cxn modelId="{29741604-E130-4251-9A62-128A7D5392A8}" type="presOf" srcId="{FE8F4412-49E1-4897-85B4-333E0F96985A}" destId="{C44E1C5A-651B-49C5-8752-C1E54C4B4914}" srcOrd="0" destOrd="0" presId="urn:microsoft.com/office/officeart/2016/7/layout/VerticalHollowActionList"/>
    <dgm:cxn modelId="{17449B05-C813-430A-B5EA-6D10EBE7D891}" srcId="{A9ED5E7F-24FF-4BC5-85F6-4A009F646A95}" destId="{E13ACC0F-A323-4371-ADD1-BC1A2A6F4DF6}" srcOrd="0" destOrd="0" parTransId="{C5FCC183-3FDC-461C-9591-9C24FC452FEC}" sibTransId="{A57B2C18-D06B-4C06-AAC9-5B8C1B427F18}"/>
    <dgm:cxn modelId="{C8E89E0A-88C8-44AB-9611-FECAD2F41B09}" srcId="{58DC4E2C-036D-490B-85B5-E28C6FF426B5}" destId="{67424302-A48B-4584-BE2D-619534CEC28A}" srcOrd="3" destOrd="0" parTransId="{98A74A9A-1D2E-4B99-A2F7-A5AD377F93FB}" sibTransId="{A8B3D3EA-7249-4943-83DA-46FA86DA7410}"/>
    <dgm:cxn modelId="{DFF9880D-F93D-40C9-AEFB-323AE5093B26}" type="presOf" srcId="{67424302-A48B-4584-BE2D-619534CEC28A}" destId="{477C290E-53F3-4F52-9C54-B06F6AEEFCF1}" srcOrd="0" destOrd="0" presId="urn:microsoft.com/office/officeart/2016/7/layout/VerticalHollowActionList"/>
    <dgm:cxn modelId="{56E81938-EA48-4172-BA1B-D3BEC49E2420}" type="presOf" srcId="{58DC4E2C-036D-490B-85B5-E28C6FF426B5}" destId="{9976DAA1-E6B3-43F4-8EC3-947465C74CEF}" srcOrd="0" destOrd="0" presId="urn:microsoft.com/office/officeart/2016/7/layout/VerticalHollowActionList"/>
    <dgm:cxn modelId="{8A4E1265-45BC-420F-84D2-7DE4031360C4}" srcId="{67424302-A48B-4584-BE2D-619534CEC28A}" destId="{ED52D5EF-F518-4D36-A1F6-BC1DDFE031B6}" srcOrd="0" destOrd="0" parTransId="{B7F720DA-910B-4E92-A046-D14C819F3A8C}" sibTransId="{6CB976BE-2880-4755-BFBB-A55BEB13D8F8}"/>
    <dgm:cxn modelId="{3B908145-9DBF-41F4-9C8C-002DF0A4420E}" type="presOf" srcId="{C5D3CA5F-1F19-4850-B9E4-BA53C15B2DEA}" destId="{9B778BD6-FD69-42DB-99B9-B8DCC4B9BBDE}" srcOrd="0" destOrd="0" presId="urn:microsoft.com/office/officeart/2016/7/layout/VerticalHollowActionList"/>
    <dgm:cxn modelId="{3A092D52-9FEF-44D1-8772-BFDA3B7A5831}" srcId="{4FBC1596-C21C-425A-AAC3-253AAFD29CEB}" destId="{132E7336-1BF0-48FE-A461-7D5B662B7C1A}" srcOrd="0" destOrd="0" parTransId="{3F9A19AD-13CB-4F96-8AEF-5BC38A95F878}" sibTransId="{3EBF682A-E7D7-44F2-99C4-7C357757032D}"/>
    <dgm:cxn modelId="{0BA5737F-6896-460E-90D4-C685BBC318D9}" type="presOf" srcId="{ED52D5EF-F518-4D36-A1F6-BC1DDFE031B6}" destId="{A705C11E-083D-4BD6-9F80-A195F05AA623}" srcOrd="0" destOrd="0" presId="urn:microsoft.com/office/officeart/2016/7/layout/VerticalHollowActionList"/>
    <dgm:cxn modelId="{D89BA086-712B-4984-AE4B-FD547DA86B36}" srcId="{58DC4E2C-036D-490B-85B5-E28C6FF426B5}" destId="{A9ED5E7F-24FF-4BC5-85F6-4A009F646A95}" srcOrd="0" destOrd="0" parTransId="{4776651C-A9E2-4E72-8E1A-E193C6572BED}" sibTransId="{7C48B96C-4DC3-4E02-AC39-E16F43C30F4B}"/>
    <dgm:cxn modelId="{507BE987-5E4D-4361-8243-6D9603706D1F}" srcId="{C5D3CA5F-1F19-4850-B9E4-BA53C15B2DEA}" destId="{38283110-FD0B-4233-9DA8-317138DA5F80}" srcOrd="0" destOrd="0" parTransId="{974562AA-CF26-4EA7-8692-9BF8248D5E47}" sibTransId="{B9AEB92A-3586-493D-9064-370459C1DFA6}"/>
    <dgm:cxn modelId="{9EA2DE8B-4414-48AB-8A05-810E0B772254}" type="presOf" srcId="{4FBC1596-C21C-425A-AAC3-253AAFD29CEB}" destId="{3727E40B-2F57-4BA9-8AAB-DA35E9BDEE4B}" srcOrd="0" destOrd="0" presId="urn:microsoft.com/office/officeart/2016/7/layout/VerticalHollowActionList"/>
    <dgm:cxn modelId="{A5B85892-8667-42F3-B850-5DE57DA983E9}" type="presOf" srcId="{132E7336-1BF0-48FE-A461-7D5B662B7C1A}" destId="{5EB9CA12-C3E8-43F6-B207-D37AD99CFFB3}" srcOrd="0" destOrd="0" presId="urn:microsoft.com/office/officeart/2016/7/layout/VerticalHollowActionList"/>
    <dgm:cxn modelId="{6E58C0BC-FBA0-485F-A536-EB9D88D9F844}" srcId="{BE2D7C89-73EE-4138-BDB7-141D8788E2A0}" destId="{FE8F4412-49E1-4897-85B4-333E0F96985A}" srcOrd="0" destOrd="0" parTransId="{1B896569-05CC-4E7B-A3F4-AE7B10ECE7A9}" sibTransId="{FCA9C93C-591B-499F-8B78-DF09FAE9086F}"/>
    <dgm:cxn modelId="{77B66DCE-4FE2-462C-90B7-666D495C1E65}" type="presOf" srcId="{38283110-FD0B-4233-9DA8-317138DA5F80}" destId="{1A6EA454-ECBF-489C-B8E4-7A43352001BF}" srcOrd="0" destOrd="0" presId="urn:microsoft.com/office/officeart/2016/7/layout/VerticalHollowActionList"/>
    <dgm:cxn modelId="{EEDCA2D5-822F-414D-95BF-57F0AB7A45C4}" type="presOf" srcId="{A9ED5E7F-24FF-4BC5-85F6-4A009F646A95}" destId="{296035C3-B7DF-46C5-A034-FD1425521922}" srcOrd="0" destOrd="0" presId="urn:microsoft.com/office/officeart/2016/7/layout/VerticalHollowActionList"/>
    <dgm:cxn modelId="{904299DB-B704-4098-AFDE-B66CF85E3D67}" srcId="{58DC4E2C-036D-490B-85B5-E28C6FF426B5}" destId="{BE2D7C89-73EE-4138-BDB7-141D8788E2A0}" srcOrd="1" destOrd="0" parTransId="{1385A12F-B20B-4A9E-A244-D9FF6F5069B0}" sibTransId="{5B5D76CB-41E9-4EE2-B449-5115109AA850}"/>
    <dgm:cxn modelId="{E1CE79E1-4807-4A54-AF56-57B3150D0788}" type="presOf" srcId="{E13ACC0F-A323-4371-ADD1-BC1A2A6F4DF6}" destId="{4B21001A-5EB5-43B0-AD5F-A77E05614897}" srcOrd="0" destOrd="0" presId="urn:microsoft.com/office/officeart/2016/7/layout/VerticalHollowActionList"/>
    <dgm:cxn modelId="{21760BE2-4887-48FE-AB54-1F9104104A9E}" srcId="{58DC4E2C-036D-490B-85B5-E28C6FF426B5}" destId="{C5D3CA5F-1F19-4850-B9E4-BA53C15B2DEA}" srcOrd="4" destOrd="0" parTransId="{C3C14969-26DB-40A0-8454-20B6DD8DDA6B}" sibTransId="{1BF0A307-E800-46F9-83C4-8FD21F2C547E}"/>
    <dgm:cxn modelId="{2333DEF9-4646-4944-9F6F-E5E1DDB88499}" srcId="{58DC4E2C-036D-490B-85B5-E28C6FF426B5}" destId="{4FBC1596-C21C-425A-AAC3-253AAFD29CEB}" srcOrd="2" destOrd="0" parTransId="{808EDB13-FBEA-4C75-9CB5-8C9C8F07EB57}" sibTransId="{915B0C56-5AF7-46DB-9EE9-965282AB0E72}"/>
    <dgm:cxn modelId="{D7A6B2FA-747C-4509-BE6A-2B8FB76E1294}" type="presOf" srcId="{BE2D7C89-73EE-4138-BDB7-141D8788E2A0}" destId="{C0A62794-852A-4004-A2CC-446503B353B7}" srcOrd="0" destOrd="0" presId="urn:microsoft.com/office/officeart/2016/7/layout/VerticalHollowActionList"/>
    <dgm:cxn modelId="{09CF8397-F4C4-4A62-923D-004CDD2A5115}" type="presParOf" srcId="{9976DAA1-E6B3-43F4-8EC3-947465C74CEF}" destId="{2A88B842-756A-495F-9612-061D8DC4C69D}" srcOrd="0" destOrd="0" presId="urn:microsoft.com/office/officeart/2016/7/layout/VerticalHollowActionList"/>
    <dgm:cxn modelId="{6DCFB963-013F-46A7-97D4-49E21BB74A25}" type="presParOf" srcId="{2A88B842-756A-495F-9612-061D8DC4C69D}" destId="{296035C3-B7DF-46C5-A034-FD1425521922}" srcOrd="0" destOrd="0" presId="urn:microsoft.com/office/officeart/2016/7/layout/VerticalHollowActionList"/>
    <dgm:cxn modelId="{F97CF0A2-FB0C-429C-94CA-73072666F948}" type="presParOf" srcId="{2A88B842-756A-495F-9612-061D8DC4C69D}" destId="{4B21001A-5EB5-43B0-AD5F-A77E05614897}" srcOrd="1" destOrd="0" presId="urn:microsoft.com/office/officeart/2016/7/layout/VerticalHollowActionList"/>
    <dgm:cxn modelId="{AD0B1C9B-9935-4583-9085-62B62F1E28D8}" type="presParOf" srcId="{9976DAA1-E6B3-43F4-8EC3-947465C74CEF}" destId="{C2D9D6C5-258A-4FE6-985D-D650EBF8562B}" srcOrd="1" destOrd="0" presId="urn:microsoft.com/office/officeart/2016/7/layout/VerticalHollowActionList"/>
    <dgm:cxn modelId="{527C9C51-6CB3-4132-A9A3-556B8794722D}" type="presParOf" srcId="{9976DAA1-E6B3-43F4-8EC3-947465C74CEF}" destId="{BB3E6FDA-B596-423C-AF6E-666E367ED24D}" srcOrd="2" destOrd="0" presId="urn:microsoft.com/office/officeart/2016/7/layout/VerticalHollowActionList"/>
    <dgm:cxn modelId="{D5993A53-D3B0-4B34-8FB1-C74F3FFA30C8}" type="presParOf" srcId="{BB3E6FDA-B596-423C-AF6E-666E367ED24D}" destId="{C0A62794-852A-4004-A2CC-446503B353B7}" srcOrd="0" destOrd="0" presId="urn:microsoft.com/office/officeart/2016/7/layout/VerticalHollowActionList"/>
    <dgm:cxn modelId="{1C5681D9-5F1D-46F0-90BF-14BF3200FC27}" type="presParOf" srcId="{BB3E6FDA-B596-423C-AF6E-666E367ED24D}" destId="{C44E1C5A-651B-49C5-8752-C1E54C4B4914}" srcOrd="1" destOrd="0" presId="urn:microsoft.com/office/officeart/2016/7/layout/VerticalHollowActionList"/>
    <dgm:cxn modelId="{20282B27-DA94-49FA-9E74-64F2E825BBC0}" type="presParOf" srcId="{9976DAA1-E6B3-43F4-8EC3-947465C74CEF}" destId="{F121AE24-F72E-4D53-BB0F-08764B8EC74C}" srcOrd="3" destOrd="0" presId="urn:microsoft.com/office/officeart/2016/7/layout/VerticalHollowActionList"/>
    <dgm:cxn modelId="{D6E1CB2F-D2B6-4303-B8A2-0658FC220052}" type="presParOf" srcId="{9976DAA1-E6B3-43F4-8EC3-947465C74CEF}" destId="{9BF78CD2-78D4-470A-911B-2D6E0DEB4F98}" srcOrd="4" destOrd="0" presId="urn:microsoft.com/office/officeart/2016/7/layout/VerticalHollowActionList"/>
    <dgm:cxn modelId="{C3D2BD9D-87C1-42AB-ACE4-23760BB95F16}" type="presParOf" srcId="{9BF78CD2-78D4-470A-911B-2D6E0DEB4F98}" destId="{3727E40B-2F57-4BA9-8AAB-DA35E9BDEE4B}" srcOrd="0" destOrd="0" presId="urn:microsoft.com/office/officeart/2016/7/layout/VerticalHollowActionList"/>
    <dgm:cxn modelId="{F87C3C85-E70A-4F5F-A0E3-582C8F723FC5}" type="presParOf" srcId="{9BF78CD2-78D4-470A-911B-2D6E0DEB4F98}" destId="{5EB9CA12-C3E8-43F6-B207-D37AD99CFFB3}" srcOrd="1" destOrd="0" presId="urn:microsoft.com/office/officeart/2016/7/layout/VerticalHollowActionList"/>
    <dgm:cxn modelId="{3B5A7950-41A8-4316-9A90-0EAFBC140D00}" type="presParOf" srcId="{9976DAA1-E6B3-43F4-8EC3-947465C74CEF}" destId="{1D3EE8AD-41A6-47A8-A96D-20A91AC0EC66}" srcOrd="5" destOrd="0" presId="urn:microsoft.com/office/officeart/2016/7/layout/VerticalHollowActionList"/>
    <dgm:cxn modelId="{32A95413-5791-45DC-BA49-83BD99150036}" type="presParOf" srcId="{9976DAA1-E6B3-43F4-8EC3-947465C74CEF}" destId="{7FF59663-4367-4CD2-8C3D-D386A8E3CD96}" srcOrd="6" destOrd="0" presId="urn:microsoft.com/office/officeart/2016/7/layout/VerticalHollowActionList"/>
    <dgm:cxn modelId="{29379649-7345-4666-996F-F4C37F756A9E}" type="presParOf" srcId="{7FF59663-4367-4CD2-8C3D-D386A8E3CD96}" destId="{477C290E-53F3-4F52-9C54-B06F6AEEFCF1}" srcOrd="0" destOrd="0" presId="urn:microsoft.com/office/officeart/2016/7/layout/VerticalHollowActionList"/>
    <dgm:cxn modelId="{97B3BFF4-68E4-4519-9FA2-8FAB874A2A16}" type="presParOf" srcId="{7FF59663-4367-4CD2-8C3D-D386A8E3CD96}" destId="{A705C11E-083D-4BD6-9F80-A195F05AA623}" srcOrd="1" destOrd="0" presId="urn:microsoft.com/office/officeart/2016/7/layout/VerticalHollowActionList"/>
    <dgm:cxn modelId="{9EBD800D-4915-4A36-B161-6582EFE61CC2}" type="presParOf" srcId="{9976DAA1-E6B3-43F4-8EC3-947465C74CEF}" destId="{BE8355EF-5AEA-457D-9110-49D169170252}" srcOrd="7" destOrd="0" presId="urn:microsoft.com/office/officeart/2016/7/layout/VerticalHollowActionList"/>
    <dgm:cxn modelId="{25A2DDEC-1110-4BAF-A2B3-A7148D06E43C}" type="presParOf" srcId="{9976DAA1-E6B3-43F4-8EC3-947465C74CEF}" destId="{C3DE22C9-A0F1-474C-819F-9BE0393BA29F}" srcOrd="8" destOrd="0" presId="urn:microsoft.com/office/officeart/2016/7/layout/VerticalHollowActionList"/>
    <dgm:cxn modelId="{11280806-D3E1-4686-B0E2-F5F51ED8557A}" type="presParOf" srcId="{C3DE22C9-A0F1-474C-819F-9BE0393BA29F}" destId="{9B778BD6-FD69-42DB-99B9-B8DCC4B9BBDE}" srcOrd="0" destOrd="0" presId="urn:microsoft.com/office/officeart/2016/7/layout/VerticalHollowActionList"/>
    <dgm:cxn modelId="{EC150264-F30B-4DE9-8227-76787FB823AF}" type="presParOf" srcId="{C3DE22C9-A0F1-474C-819F-9BE0393BA29F}" destId="{1A6EA454-ECBF-489C-B8E4-7A43352001BF}"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C6C4FE-815F-4801-9D57-AE544BC69F45}" type="doc">
      <dgm:prSet loTypeId="urn:microsoft.com/office/officeart/2005/8/layout/arrow5" loCatId="relationship" qsTypeId="urn:microsoft.com/office/officeart/2005/8/quickstyle/simple5" qsCatId="simple" csTypeId="urn:microsoft.com/office/officeart/2005/8/colors/colorful5" csCatId="colorful"/>
      <dgm:spPr/>
      <dgm:t>
        <a:bodyPr/>
        <a:lstStyle/>
        <a:p>
          <a:endParaRPr lang="en-US"/>
        </a:p>
      </dgm:t>
    </dgm:pt>
    <dgm:pt modelId="{98CCDF51-8BD6-4E5A-BA26-EE366B42977C}">
      <dgm:prSet/>
      <dgm:spPr/>
      <dgm:t>
        <a:bodyPr/>
        <a:lstStyle/>
        <a:p>
          <a:r>
            <a:rPr lang="en-US"/>
            <a:t>This area is off limits to students</a:t>
          </a:r>
        </a:p>
      </dgm:t>
    </dgm:pt>
    <dgm:pt modelId="{E1704DFC-FD6D-444C-8FBC-FA0029F621CC}" type="parTrans" cxnId="{C4878212-C363-4CC6-8272-4C4D659CD46C}">
      <dgm:prSet/>
      <dgm:spPr/>
      <dgm:t>
        <a:bodyPr/>
        <a:lstStyle/>
        <a:p>
          <a:endParaRPr lang="en-US"/>
        </a:p>
      </dgm:t>
    </dgm:pt>
    <dgm:pt modelId="{A122A5C1-6902-4362-91E2-9FD2189923FC}" type="sibTrans" cxnId="{C4878212-C363-4CC6-8272-4C4D659CD46C}">
      <dgm:prSet/>
      <dgm:spPr/>
      <dgm:t>
        <a:bodyPr/>
        <a:lstStyle/>
        <a:p>
          <a:endParaRPr lang="en-US"/>
        </a:p>
      </dgm:t>
    </dgm:pt>
    <dgm:pt modelId="{0AA0BBF4-2704-46B1-994F-649FB36F7374}">
      <dgm:prSet/>
      <dgm:spPr/>
      <dgm:t>
        <a:bodyPr/>
        <a:lstStyle/>
        <a:p>
          <a:r>
            <a:rPr lang="en-US"/>
            <a:t>Please refrain from being in the teacher’s corner</a:t>
          </a:r>
        </a:p>
      </dgm:t>
    </dgm:pt>
    <dgm:pt modelId="{4C26CB5F-6318-4C6C-A60F-3988AD552EF1}" type="parTrans" cxnId="{5529E26A-DB10-434D-BEEB-2A70CA96D9F3}">
      <dgm:prSet/>
      <dgm:spPr/>
      <dgm:t>
        <a:bodyPr/>
        <a:lstStyle/>
        <a:p>
          <a:endParaRPr lang="en-US"/>
        </a:p>
      </dgm:t>
    </dgm:pt>
    <dgm:pt modelId="{81C24BA6-CB3B-4F61-B5BD-9B90CA0FDC3F}" type="sibTrans" cxnId="{5529E26A-DB10-434D-BEEB-2A70CA96D9F3}">
      <dgm:prSet/>
      <dgm:spPr/>
      <dgm:t>
        <a:bodyPr/>
        <a:lstStyle/>
        <a:p>
          <a:endParaRPr lang="en-US"/>
        </a:p>
      </dgm:t>
    </dgm:pt>
    <dgm:pt modelId="{918717BE-02A1-44E4-9C68-2C4F8A7704D8}">
      <dgm:prSet/>
      <dgm:spPr/>
      <dgm:t>
        <a:bodyPr/>
        <a:lstStyle/>
        <a:p>
          <a:r>
            <a:rPr lang="en-US"/>
            <a:t>Consequences will follow disobedience </a:t>
          </a:r>
        </a:p>
      </dgm:t>
    </dgm:pt>
    <dgm:pt modelId="{AFC31A3A-A2B1-4C14-A7A1-99DABD9EDD52}" type="parTrans" cxnId="{BA74C9F7-A190-473A-AD49-2C6354E48F05}">
      <dgm:prSet/>
      <dgm:spPr/>
      <dgm:t>
        <a:bodyPr/>
        <a:lstStyle/>
        <a:p>
          <a:endParaRPr lang="en-US"/>
        </a:p>
      </dgm:t>
    </dgm:pt>
    <dgm:pt modelId="{21011BF6-7649-4505-B170-3F394B97618E}" type="sibTrans" cxnId="{BA74C9F7-A190-473A-AD49-2C6354E48F05}">
      <dgm:prSet/>
      <dgm:spPr/>
      <dgm:t>
        <a:bodyPr/>
        <a:lstStyle/>
        <a:p>
          <a:endParaRPr lang="en-US"/>
        </a:p>
      </dgm:t>
    </dgm:pt>
    <dgm:pt modelId="{D0275BA3-4016-4BFE-82B1-84D8F141A53A}" type="pres">
      <dgm:prSet presAssocID="{21C6C4FE-815F-4801-9D57-AE544BC69F45}" presName="diagram" presStyleCnt="0">
        <dgm:presLayoutVars>
          <dgm:dir/>
          <dgm:resizeHandles val="exact"/>
        </dgm:presLayoutVars>
      </dgm:prSet>
      <dgm:spPr/>
    </dgm:pt>
    <dgm:pt modelId="{D8C39EA8-3790-4030-AEBE-70ABF7F8FAC3}" type="pres">
      <dgm:prSet presAssocID="{98CCDF51-8BD6-4E5A-BA26-EE366B42977C}" presName="arrow" presStyleLbl="node1" presStyleIdx="0" presStyleCnt="3">
        <dgm:presLayoutVars>
          <dgm:bulletEnabled val="1"/>
        </dgm:presLayoutVars>
      </dgm:prSet>
      <dgm:spPr/>
    </dgm:pt>
    <dgm:pt modelId="{3C7C98F2-376B-44C8-9779-A9410F7C6F55}" type="pres">
      <dgm:prSet presAssocID="{0AA0BBF4-2704-46B1-994F-649FB36F7374}" presName="arrow" presStyleLbl="node1" presStyleIdx="1" presStyleCnt="3">
        <dgm:presLayoutVars>
          <dgm:bulletEnabled val="1"/>
        </dgm:presLayoutVars>
      </dgm:prSet>
      <dgm:spPr/>
    </dgm:pt>
    <dgm:pt modelId="{853695A0-33AA-444A-A790-6E978B168292}" type="pres">
      <dgm:prSet presAssocID="{918717BE-02A1-44E4-9C68-2C4F8A7704D8}" presName="arrow" presStyleLbl="node1" presStyleIdx="2" presStyleCnt="3">
        <dgm:presLayoutVars>
          <dgm:bulletEnabled val="1"/>
        </dgm:presLayoutVars>
      </dgm:prSet>
      <dgm:spPr/>
    </dgm:pt>
  </dgm:ptLst>
  <dgm:cxnLst>
    <dgm:cxn modelId="{C4878212-C363-4CC6-8272-4C4D659CD46C}" srcId="{21C6C4FE-815F-4801-9D57-AE544BC69F45}" destId="{98CCDF51-8BD6-4E5A-BA26-EE366B42977C}" srcOrd="0" destOrd="0" parTransId="{E1704DFC-FD6D-444C-8FBC-FA0029F621CC}" sibTransId="{A122A5C1-6902-4362-91E2-9FD2189923FC}"/>
    <dgm:cxn modelId="{720F3E1E-3F78-43D3-9182-EA912B92B175}" type="presOf" srcId="{918717BE-02A1-44E4-9C68-2C4F8A7704D8}" destId="{853695A0-33AA-444A-A790-6E978B168292}" srcOrd="0" destOrd="0" presId="urn:microsoft.com/office/officeart/2005/8/layout/arrow5"/>
    <dgm:cxn modelId="{5529E26A-DB10-434D-BEEB-2A70CA96D9F3}" srcId="{21C6C4FE-815F-4801-9D57-AE544BC69F45}" destId="{0AA0BBF4-2704-46B1-994F-649FB36F7374}" srcOrd="1" destOrd="0" parTransId="{4C26CB5F-6318-4C6C-A60F-3988AD552EF1}" sibTransId="{81C24BA6-CB3B-4F61-B5BD-9B90CA0FDC3F}"/>
    <dgm:cxn modelId="{7F2F3899-E184-4D0D-A500-B7D7C48CA626}" type="presOf" srcId="{0AA0BBF4-2704-46B1-994F-649FB36F7374}" destId="{3C7C98F2-376B-44C8-9779-A9410F7C6F55}" srcOrd="0" destOrd="0" presId="urn:microsoft.com/office/officeart/2005/8/layout/arrow5"/>
    <dgm:cxn modelId="{3F75E8CB-2D9D-4CCA-AC55-D48579697B35}" type="presOf" srcId="{98CCDF51-8BD6-4E5A-BA26-EE366B42977C}" destId="{D8C39EA8-3790-4030-AEBE-70ABF7F8FAC3}" srcOrd="0" destOrd="0" presId="urn:microsoft.com/office/officeart/2005/8/layout/arrow5"/>
    <dgm:cxn modelId="{924E26F2-081E-4F91-BB54-C4616EA69954}" type="presOf" srcId="{21C6C4FE-815F-4801-9D57-AE544BC69F45}" destId="{D0275BA3-4016-4BFE-82B1-84D8F141A53A}" srcOrd="0" destOrd="0" presId="urn:microsoft.com/office/officeart/2005/8/layout/arrow5"/>
    <dgm:cxn modelId="{BA74C9F7-A190-473A-AD49-2C6354E48F05}" srcId="{21C6C4FE-815F-4801-9D57-AE544BC69F45}" destId="{918717BE-02A1-44E4-9C68-2C4F8A7704D8}" srcOrd="2" destOrd="0" parTransId="{AFC31A3A-A2B1-4C14-A7A1-99DABD9EDD52}" sibTransId="{21011BF6-7649-4505-B170-3F394B97618E}"/>
    <dgm:cxn modelId="{E5069CFE-E48B-4113-A246-29915DF9D3A0}" type="presParOf" srcId="{D0275BA3-4016-4BFE-82B1-84D8F141A53A}" destId="{D8C39EA8-3790-4030-AEBE-70ABF7F8FAC3}" srcOrd="0" destOrd="0" presId="urn:microsoft.com/office/officeart/2005/8/layout/arrow5"/>
    <dgm:cxn modelId="{2ADD582C-D473-47EE-AC2D-3CE13D1BE6C2}" type="presParOf" srcId="{D0275BA3-4016-4BFE-82B1-84D8F141A53A}" destId="{3C7C98F2-376B-44C8-9779-A9410F7C6F55}" srcOrd="1" destOrd="0" presId="urn:microsoft.com/office/officeart/2005/8/layout/arrow5"/>
    <dgm:cxn modelId="{ACF21D89-56A9-48E0-A50B-BE63EBA28B47}" type="presParOf" srcId="{D0275BA3-4016-4BFE-82B1-84D8F141A53A}" destId="{853695A0-33AA-444A-A790-6E978B168292}" srcOrd="2"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E2966C-32B7-4A7A-AC74-66B24164D94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84DA33-31A3-43E8-902E-636696B920C1}">
      <dgm:prSet/>
      <dgm:spPr/>
      <dgm:t>
        <a:bodyPr/>
        <a:lstStyle/>
        <a:p>
          <a:pPr>
            <a:lnSpc>
              <a:spcPct val="100000"/>
            </a:lnSpc>
          </a:pPr>
          <a:r>
            <a:rPr lang="en-US"/>
            <a:t>If you have a comment or question, please raise your hand. </a:t>
          </a:r>
        </a:p>
      </dgm:t>
    </dgm:pt>
    <dgm:pt modelId="{35977C33-273C-4870-8508-7AC5FF0BC1B8}" type="parTrans" cxnId="{64D3E7ED-3FF9-48BB-B272-5A4963E72A43}">
      <dgm:prSet/>
      <dgm:spPr/>
      <dgm:t>
        <a:bodyPr/>
        <a:lstStyle/>
        <a:p>
          <a:endParaRPr lang="en-US"/>
        </a:p>
      </dgm:t>
    </dgm:pt>
    <dgm:pt modelId="{99B1A70E-578A-4624-9F82-5534A7D364AA}" type="sibTrans" cxnId="{64D3E7ED-3FF9-48BB-B272-5A4963E72A43}">
      <dgm:prSet/>
      <dgm:spPr/>
      <dgm:t>
        <a:bodyPr/>
        <a:lstStyle/>
        <a:p>
          <a:endParaRPr lang="en-US"/>
        </a:p>
      </dgm:t>
    </dgm:pt>
    <dgm:pt modelId="{584A31DC-B5F6-4C7C-A71F-9488CC3BA30E}">
      <dgm:prSet/>
      <dgm:spPr/>
      <dgm:t>
        <a:bodyPr/>
        <a:lstStyle/>
        <a:p>
          <a:pPr>
            <a:lnSpc>
              <a:spcPct val="100000"/>
            </a:lnSpc>
          </a:pPr>
          <a:r>
            <a:rPr lang="en-US"/>
            <a:t>Please do not talk and disrupt class with outbursts and persistent movements around the classroom</a:t>
          </a:r>
        </a:p>
      </dgm:t>
    </dgm:pt>
    <dgm:pt modelId="{957D341A-3DDC-4C69-9338-5FEB8CED865B}" type="parTrans" cxnId="{42929B75-34A4-4DE5-AD1F-3CE66B0150A8}">
      <dgm:prSet/>
      <dgm:spPr/>
      <dgm:t>
        <a:bodyPr/>
        <a:lstStyle/>
        <a:p>
          <a:endParaRPr lang="en-US"/>
        </a:p>
      </dgm:t>
    </dgm:pt>
    <dgm:pt modelId="{AAC8C852-587A-4C15-92DF-B5833DA5723B}" type="sibTrans" cxnId="{42929B75-34A4-4DE5-AD1F-3CE66B0150A8}">
      <dgm:prSet/>
      <dgm:spPr/>
      <dgm:t>
        <a:bodyPr/>
        <a:lstStyle/>
        <a:p>
          <a:endParaRPr lang="en-US"/>
        </a:p>
      </dgm:t>
    </dgm:pt>
    <dgm:pt modelId="{B3C66139-121E-416B-B7A7-283B89203498}" type="pres">
      <dgm:prSet presAssocID="{DEE2966C-32B7-4A7A-AC74-66B24164D947}" presName="root" presStyleCnt="0">
        <dgm:presLayoutVars>
          <dgm:dir/>
          <dgm:resizeHandles val="exact"/>
        </dgm:presLayoutVars>
      </dgm:prSet>
      <dgm:spPr/>
    </dgm:pt>
    <dgm:pt modelId="{876ED787-9040-45A8-AAB2-BB6B3B142001}" type="pres">
      <dgm:prSet presAssocID="{1D84DA33-31A3-43E8-902E-636696B920C1}" presName="compNode" presStyleCnt="0"/>
      <dgm:spPr/>
    </dgm:pt>
    <dgm:pt modelId="{0784F33C-167E-484D-B7D2-25CE7E5BE9EA}" type="pres">
      <dgm:prSet presAssocID="{1D84DA33-31A3-43E8-902E-636696B920C1}" presName="bgRect" presStyleLbl="bgShp" presStyleIdx="0" presStyleCnt="2"/>
      <dgm:spPr/>
    </dgm:pt>
    <dgm:pt modelId="{82086739-661F-4858-ACDC-37DCB65212D0}" type="pres">
      <dgm:prSet presAssocID="{1D84DA33-31A3-43E8-902E-636696B920C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lamation Mark"/>
        </a:ext>
      </dgm:extLst>
    </dgm:pt>
    <dgm:pt modelId="{AA5F7D08-6073-465A-93C9-EAEDB95314CA}" type="pres">
      <dgm:prSet presAssocID="{1D84DA33-31A3-43E8-902E-636696B920C1}" presName="spaceRect" presStyleCnt="0"/>
      <dgm:spPr/>
    </dgm:pt>
    <dgm:pt modelId="{69BB0F52-1DAB-4C5D-A523-75D0137EE291}" type="pres">
      <dgm:prSet presAssocID="{1D84DA33-31A3-43E8-902E-636696B920C1}" presName="parTx" presStyleLbl="revTx" presStyleIdx="0" presStyleCnt="2">
        <dgm:presLayoutVars>
          <dgm:chMax val="0"/>
          <dgm:chPref val="0"/>
        </dgm:presLayoutVars>
      </dgm:prSet>
      <dgm:spPr/>
    </dgm:pt>
    <dgm:pt modelId="{0E5FEE2A-FA50-4E63-AB3C-65552C7D8FB9}" type="pres">
      <dgm:prSet presAssocID="{99B1A70E-578A-4624-9F82-5534A7D364AA}" presName="sibTrans" presStyleCnt="0"/>
      <dgm:spPr/>
    </dgm:pt>
    <dgm:pt modelId="{42DBADF5-AEA6-4B48-A0E2-A2948DF8B787}" type="pres">
      <dgm:prSet presAssocID="{584A31DC-B5F6-4C7C-A71F-9488CC3BA30E}" presName="compNode" presStyleCnt="0"/>
      <dgm:spPr/>
    </dgm:pt>
    <dgm:pt modelId="{3A8CDE87-7477-4637-A8CB-E4154B76904B}" type="pres">
      <dgm:prSet presAssocID="{584A31DC-B5F6-4C7C-A71F-9488CC3BA30E}" presName="bgRect" presStyleLbl="bgShp" presStyleIdx="1" presStyleCnt="2"/>
      <dgm:spPr/>
    </dgm:pt>
    <dgm:pt modelId="{1417665B-4D8C-4394-B783-EC4E1FB87506}" type="pres">
      <dgm:prSet presAssocID="{584A31DC-B5F6-4C7C-A71F-9488CC3BA30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096989C-8FD0-4A20-AA6E-C7D5F86E46B4}" type="pres">
      <dgm:prSet presAssocID="{584A31DC-B5F6-4C7C-A71F-9488CC3BA30E}" presName="spaceRect" presStyleCnt="0"/>
      <dgm:spPr/>
    </dgm:pt>
    <dgm:pt modelId="{E2100B21-7344-467F-AAD6-030DF0C7CF2A}" type="pres">
      <dgm:prSet presAssocID="{584A31DC-B5F6-4C7C-A71F-9488CC3BA30E}" presName="parTx" presStyleLbl="revTx" presStyleIdx="1" presStyleCnt="2">
        <dgm:presLayoutVars>
          <dgm:chMax val="0"/>
          <dgm:chPref val="0"/>
        </dgm:presLayoutVars>
      </dgm:prSet>
      <dgm:spPr/>
    </dgm:pt>
  </dgm:ptLst>
  <dgm:cxnLst>
    <dgm:cxn modelId="{884BD068-2D73-405D-A036-486AACE8E5CA}" type="presOf" srcId="{DEE2966C-32B7-4A7A-AC74-66B24164D947}" destId="{B3C66139-121E-416B-B7A7-283B89203498}" srcOrd="0" destOrd="0" presId="urn:microsoft.com/office/officeart/2018/2/layout/IconVerticalSolidList"/>
    <dgm:cxn modelId="{42929B75-34A4-4DE5-AD1F-3CE66B0150A8}" srcId="{DEE2966C-32B7-4A7A-AC74-66B24164D947}" destId="{584A31DC-B5F6-4C7C-A71F-9488CC3BA30E}" srcOrd="1" destOrd="0" parTransId="{957D341A-3DDC-4C69-9338-5FEB8CED865B}" sibTransId="{AAC8C852-587A-4C15-92DF-B5833DA5723B}"/>
    <dgm:cxn modelId="{449E53AD-E85A-4D31-AD65-BAECA116F887}" type="presOf" srcId="{1D84DA33-31A3-43E8-902E-636696B920C1}" destId="{69BB0F52-1DAB-4C5D-A523-75D0137EE291}" srcOrd="0" destOrd="0" presId="urn:microsoft.com/office/officeart/2018/2/layout/IconVerticalSolidList"/>
    <dgm:cxn modelId="{64D3E7ED-3FF9-48BB-B272-5A4963E72A43}" srcId="{DEE2966C-32B7-4A7A-AC74-66B24164D947}" destId="{1D84DA33-31A3-43E8-902E-636696B920C1}" srcOrd="0" destOrd="0" parTransId="{35977C33-273C-4870-8508-7AC5FF0BC1B8}" sibTransId="{99B1A70E-578A-4624-9F82-5534A7D364AA}"/>
    <dgm:cxn modelId="{9A8ED9F4-AF3D-44C3-AE9B-DAFE08C96957}" type="presOf" srcId="{584A31DC-B5F6-4C7C-A71F-9488CC3BA30E}" destId="{E2100B21-7344-467F-AAD6-030DF0C7CF2A}" srcOrd="0" destOrd="0" presId="urn:microsoft.com/office/officeart/2018/2/layout/IconVerticalSolidList"/>
    <dgm:cxn modelId="{21425A5D-1656-4645-B4B7-3CB6AE66B61B}" type="presParOf" srcId="{B3C66139-121E-416B-B7A7-283B89203498}" destId="{876ED787-9040-45A8-AAB2-BB6B3B142001}" srcOrd="0" destOrd="0" presId="urn:microsoft.com/office/officeart/2018/2/layout/IconVerticalSolidList"/>
    <dgm:cxn modelId="{4C0B689D-95B0-42F0-A48B-6688A75CCA3C}" type="presParOf" srcId="{876ED787-9040-45A8-AAB2-BB6B3B142001}" destId="{0784F33C-167E-484D-B7D2-25CE7E5BE9EA}" srcOrd="0" destOrd="0" presId="urn:microsoft.com/office/officeart/2018/2/layout/IconVerticalSolidList"/>
    <dgm:cxn modelId="{3DB61BE9-3997-4688-92BA-771B57E2FE50}" type="presParOf" srcId="{876ED787-9040-45A8-AAB2-BB6B3B142001}" destId="{82086739-661F-4858-ACDC-37DCB65212D0}" srcOrd="1" destOrd="0" presId="urn:microsoft.com/office/officeart/2018/2/layout/IconVerticalSolidList"/>
    <dgm:cxn modelId="{4950B3E1-EC71-4A10-B2C9-9D528343B7E2}" type="presParOf" srcId="{876ED787-9040-45A8-AAB2-BB6B3B142001}" destId="{AA5F7D08-6073-465A-93C9-EAEDB95314CA}" srcOrd="2" destOrd="0" presId="urn:microsoft.com/office/officeart/2018/2/layout/IconVerticalSolidList"/>
    <dgm:cxn modelId="{36EB1CA7-A055-4DB5-A33A-7E1713F492FD}" type="presParOf" srcId="{876ED787-9040-45A8-AAB2-BB6B3B142001}" destId="{69BB0F52-1DAB-4C5D-A523-75D0137EE291}" srcOrd="3" destOrd="0" presId="urn:microsoft.com/office/officeart/2018/2/layout/IconVerticalSolidList"/>
    <dgm:cxn modelId="{3142DD68-B301-4C4B-B858-3DAB078E61C5}" type="presParOf" srcId="{B3C66139-121E-416B-B7A7-283B89203498}" destId="{0E5FEE2A-FA50-4E63-AB3C-65552C7D8FB9}" srcOrd="1" destOrd="0" presId="urn:microsoft.com/office/officeart/2018/2/layout/IconVerticalSolidList"/>
    <dgm:cxn modelId="{0AEBD724-D679-4732-9927-61687DCC217D}" type="presParOf" srcId="{B3C66139-121E-416B-B7A7-283B89203498}" destId="{42DBADF5-AEA6-4B48-A0E2-A2948DF8B787}" srcOrd="2" destOrd="0" presId="urn:microsoft.com/office/officeart/2018/2/layout/IconVerticalSolidList"/>
    <dgm:cxn modelId="{B5DF14B6-AA99-4755-86BC-85010AFCAFDE}" type="presParOf" srcId="{42DBADF5-AEA6-4B48-A0E2-A2948DF8B787}" destId="{3A8CDE87-7477-4637-A8CB-E4154B76904B}" srcOrd="0" destOrd="0" presId="urn:microsoft.com/office/officeart/2018/2/layout/IconVerticalSolidList"/>
    <dgm:cxn modelId="{66C3A09D-A755-4BB3-AE29-3B749B99942D}" type="presParOf" srcId="{42DBADF5-AEA6-4B48-A0E2-A2948DF8B787}" destId="{1417665B-4D8C-4394-B783-EC4E1FB87506}" srcOrd="1" destOrd="0" presId="urn:microsoft.com/office/officeart/2018/2/layout/IconVerticalSolidList"/>
    <dgm:cxn modelId="{F977811F-8848-48EB-AF31-215AA7A7EEE2}" type="presParOf" srcId="{42DBADF5-AEA6-4B48-A0E2-A2948DF8B787}" destId="{A096989C-8FD0-4A20-AA6E-C7D5F86E46B4}" srcOrd="2" destOrd="0" presId="urn:microsoft.com/office/officeart/2018/2/layout/IconVerticalSolidList"/>
    <dgm:cxn modelId="{6EB6095A-2DC2-46DC-80BB-9D7C3307A142}" type="presParOf" srcId="{42DBADF5-AEA6-4B48-A0E2-A2948DF8B787}" destId="{E2100B21-7344-467F-AAD6-030DF0C7CF2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057868-4BF5-4BA7-BD7D-E365D1431CB3}"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CBB3460A-66FB-4E85-9B9B-174C822A671B}">
      <dgm:prSet/>
      <dgm:spPr/>
      <dgm:t>
        <a:bodyPr/>
        <a:lstStyle/>
        <a:p>
          <a:r>
            <a:rPr lang="en-US"/>
            <a:t>Please make sure you turn in sick notes to your homeroom teacher.</a:t>
          </a:r>
        </a:p>
      </dgm:t>
    </dgm:pt>
    <dgm:pt modelId="{24D1C58A-E304-43A7-BE82-8AD0DC3422F5}" type="parTrans" cxnId="{0A1A9AA5-F39C-4570-91DE-4545ABC5ECBF}">
      <dgm:prSet/>
      <dgm:spPr/>
      <dgm:t>
        <a:bodyPr/>
        <a:lstStyle/>
        <a:p>
          <a:endParaRPr lang="en-US"/>
        </a:p>
      </dgm:t>
    </dgm:pt>
    <dgm:pt modelId="{252845AA-1F3C-4AFE-B8F6-0198AE2937BE}" type="sibTrans" cxnId="{0A1A9AA5-F39C-4570-91DE-4545ABC5ECBF}">
      <dgm:prSet/>
      <dgm:spPr/>
      <dgm:t>
        <a:bodyPr/>
        <a:lstStyle/>
        <a:p>
          <a:endParaRPr lang="en-US"/>
        </a:p>
      </dgm:t>
    </dgm:pt>
    <dgm:pt modelId="{510C718C-9F37-48D1-96E7-2B8E29695354}">
      <dgm:prSet/>
      <dgm:spPr/>
      <dgm:t>
        <a:bodyPr/>
        <a:lstStyle/>
        <a:p>
          <a:pPr rtl="0"/>
          <a:r>
            <a:rPr lang="en-US"/>
            <a:t>It is your responsibility </a:t>
          </a:r>
          <a:r>
            <a:rPr lang="en-US">
              <a:latin typeface="Trebuchet MS" panose="020B0603020202020204"/>
            </a:rPr>
            <a:t>to find out</a:t>
          </a:r>
          <a:r>
            <a:rPr lang="en-US"/>
            <a:t> what you missed when you were absent</a:t>
          </a:r>
          <a:r>
            <a:rPr lang="en-US">
              <a:latin typeface="Trebuchet MS" panose="020B0603020202020204"/>
            </a:rPr>
            <a:t>.</a:t>
          </a:r>
          <a:endParaRPr lang="en-US"/>
        </a:p>
      </dgm:t>
    </dgm:pt>
    <dgm:pt modelId="{5D8498BB-407D-4F9E-A6F1-609462EA0B1F}" type="parTrans" cxnId="{060C3F71-B356-477A-B56C-853061B28E3B}">
      <dgm:prSet/>
      <dgm:spPr/>
      <dgm:t>
        <a:bodyPr/>
        <a:lstStyle/>
        <a:p>
          <a:endParaRPr lang="en-US"/>
        </a:p>
      </dgm:t>
    </dgm:pt>
    <dgm:pt modelId="{066720A7-EFAF-499E-BC12-BDFF28A6B2E9}" type="sibTrans" cxnId="{060C3F71-B356-477A-B56C-853061B28E3B}">
      <dgm:prSet/>
      <dgm:spPr/>
      <dgm:t>
        <a:bodyPr/>
        <a:lstStyle/>
        <a:p>
          <a:endParaRPr lang="en-US"/>
        </a:p>
      </dgm:t>
    </dgm:pt>
    <dgm:pt modelId="{F077E4C9-85D6-4895-B7D4-9F6393EF72D3}">
      <dgm:prSet/>
      <dgm:spPr/>
      <dgm:t>
        <a:bodyPr/>
        <a:lstStyle/>
        <a:p>
          <a:pPr rtl="0"/>
          <a:r>
            <a:rPr lang="en-US"/>
            <a:t>If you missed an assessment come and </a:t>
          </a:r>
          <a:r>
            <a:rPr lang="en-US">
              <a:latin typeface="Trebuchet MS" panose="020B0603020202020204"/>
            </a:rPr>
            <a:t>please see teacher.</a:t>
          </a:r>
          <a:endParaRPr lang="en-US"/>
        </a:p>
      </dgm:t>
    </dgm:pt>
    <dgm:pt modelId="{54D40582-D544-4971-BC9D-1D5CA459881A}" type="parTrans" cxnId="{3649DF05-B1C9-40EB-ADAB-3E643722CC16}">
      <dgm:prSet/>
      <dgm:spPr/>
      <dgm:t>
        <a:bodyPr/>
        <a:lstStyle/>
        <a:p>
          <a:endParaRPr lang="en-US"/>
        </a:p>
      </dgm:t>
    </dgm:pt>
    <dgm:pt modelId="{B976229F-B792-42EF-BB4F-210194677C36}" type="sibTrans" cxnId="{3649DF05-B1C9-40EB-ADAB-3E643722CC16}">
      <dgm:prSet/>
      <dgm:spPr/>
      <dgm:t>
        <a:bodyPr/>
        <a:lstStyle/>
        <a:p>
          <a:endParaRPr lang="en-US"/>
        </a:p>
      </dgm:t>
    </dgm:pt>
    <dgm:pt modelId="{20708132-B736-4554-A1D1-465A5596CC58}">
      <dgm:prSet/>
      <dgm:spPr/>
      <dgm:t>
        <a:bodyPr/>
        <a:lstStyle/>
        <a:p>
          <a:r>
            <a:rPr lang="en-US"/>
            <a:t>You have 2 days to complete missing assignments and turn them in</a:t>
          </a:r>
          <a:r>
            <a:rPr lang="en-US">
              <a:latin typeface="Trebuchet MS" panose="020B0603020202020204"/>
            </a:rPr>
            <a:t>.</a:t>
          </a:r>
          <a:endParaRPr lang="en-US"/>
        </a:p>
      </dgm:t>
    </dgm:pt>
    <dgm:pt modelId="{02244FC2-5A7F-4C11-9043-6910D6F43246}" type="parTrans" cxnId="{D3646A98-815C-49E0-80BE-B41637742AB2}">
      <dgm:prSet/>
      <dgm:spPr/>
      <dgm:t>
        <a:bodyPr/>
        <a:lstStyle/>
        <a:p>
          <a:endParaRPr lang="en-US"/>
        </a:p>
      </dgm:t>
    </dgm:pt>
    <dgm:pt modelId="{BE722E5A-C04F-40A0-B9C3-0382208402E3}" type="sibTrans" cxnId="{D3646A98-815C-49E0-80BE-B41637742AB2}">
      <dgm:prSet/>
      <dgm:spPr/>
      <dgm:t>
        <a:bodyPr/>
        <a:lstStyle/>
        <a:p>
          <a:endParaRPr lang="en-US"/>
        </a:p>
      </dgm:t>
    </dgm:pt>
    <dgm:pt modelId="{00B58F5D-E392-441E-9334-9AFEC7235D8F}" type="pres">
      <dgm:prSet presAssocID="{D5057868-4BF5-4BA7-BD7D-E365D1431CB3}" presName="Name0" presStyleCnt="0">
        <dgm:presLayoutVars>
          <dgm:dir/>
          <dgm:animLvl val="lvl"/>
          <dgm:resizeHandles val="exact"/>
        </dgm:presLayoutVars>
      </dgm:prSet>
      <dgm:spPr/>
    </dgm:pt>
    <dgm:pt modelId="{62AFA429-0BE5-48E1-8A25-CA8E06121C23}" type="pres">
      <dgm:prSet presAssocID="{20708132-B736-4554-A1D1-465A5596CC58}" presName="boxAndChildren" presStyleCnt="0"/>
      <dgm:spPr/>
    </dgm:pt>
    <dgm:pt modelId="{F494C1A2-47E4-4BE2-A47F-AF195E98E44C}" type="pres">
      <dgm:prSet presAssocID="{20708132-B736-4554-A1D1-465A5596CC58}" presName="parentTextBox" presStyleLbl="node1" presStyleIdx="0" presStyleCnt="4"/>
      <dgm:spPr/>
    </dgm:pt>
    <dgm:pt modelId="{0FD4FE1A-BF5B-48B3-A12E-F19041FFA73C}" type="pres">
      <dgm:prSet presAssocID="{B976229F-B792-42EF-BB4F-210194677C36}" presName="sp" presStyleCnt="0"/>
      <dgm:spPr/>
    </dgm:pt>
    <dgm:pt modelId="{FB3434B5-E241-4B3D-B113-6E87D5C577EF}" type="pres">
      <dgm:prSet presAssocID="{F077E4C9-85D6-4895-B7D4-9F6393EF72D3}" presName="arrowAndChildren" presStyleCnt="0"/>
      <dgm:spPr/>
    </dgm:pt>
    <dgm:pt modelId="{B4675573-C6B0-4234-A675-5A4C18A17BDF}" type="pres">
      <dgm:prSet presAssocID="{F077E4C9-85D6-4895-B7D4-9F6393EF72D3}" presName="parentTextArrow" presStyleLbl="node1" presStyleIdx="1" presStyleCnt="4"/>
      <dgm:spPr/>
    </dgm:pt>
    <dgm:pt modelId="{CA046854-336A-4757-B62E-931624E3C261}" type="pres">
      <dgm:prSet presAssocID="{066720A7-EFAF-499E-BC12-BDFF28A6B2E9}" presName="sp" presStyleCnt="0"/>
      <dgm:spPr/>
    </dgm:pt>
    <dgm:pt modelId="{C00D100C-C1DF-4D45-B946-9F4D39CEDDF7}" type="pres">
      <dgm:prSet presAssocID="{510C718C-9F37-48D1-96E7-2B8E29695354}" presName="arrowAndChildren" presStyleCnt="0"/>
      <dgm:spPr/>
    </dgm:pt>
    <dgm:pt modelId="{64716EC4-3570-49C4-9110-A683CB06AEBA}" type="pres">
      <dgm:prSet presAssocID="{510C718C-9F37-48D1-96E7-2B8E29695354}" presName="parentTextArrow" presStyleLbl="node1" presStyleIdx="2" presStyleCnt="4"/>
      <dgm:spPr/>
    </dgm:pt>
    <dgm:pt modelId="{9A1F6274-0E79-40EF-83EB-F2A3982D33E6}" type="pres">
      <dgm:prSet presAssocID="{252845AA-1F3C-4AFE-B8F6-0198AE2937BE}" presName="sp" presStyleCnt="0"/>
      <dgm:spPr/>
    </dgm:pt>
    <dgm:pt modelId="{4ECB01B7-2FF2-44AC-B4E9-2D07042E70E7}" type="pres">
      <dgm:prSet presAssocID="{CBB3460A-66FB-4E85-9B9B-174C822A671B}" presName="arrowAndChildren" presStyleCnt="0"/>
      <dgm:spPr/>
    </dgm:pt>
    <dgm:pt modelId="{3AB52142-FDD0-4F85-8AF0-5F4057732837}" type="pres">
      <dgm:prSet presAssocID="{CBB3460A-66FB-4E85-9B9B-174C822A671B}" presName="parentTextArrow" presStyleLbl="node1" presStyleIdx="3" presStyleCnt="4"/>
      <dgm:spPr/>
    </dgm:pt>
  </dgm:ptLst>
  <dgm:cxnLst>
    <dgm:cxn modelId="{3649DF05-B1C9-40EB-ADAB-3E643722CC16}" srcId="{D5057868-4BF5-4BA7-BD7D-E365D1431CB3}" destId="{F077E4C9-85D6-4895-B7D4-9F6393EF72D3}" srcOrd="2" destOrd="0" parTransId="{54D40582-D544-4971-BC9D-1D5CA459881A}" sibTransId="{B976229F-B792-42EF-BB4F-210194677C36}"/>
    <dgm:cxn modelId="{695BCE17-8352-439D-9812-476E26238BBE}" type="presOf" srcId="{510C718C-9F37-48D1-96E7-2B8E29695354}" destId="{64716EC4-3570-49C4-9110-A683CB06AEBA}" srcOrd="0" destOrd="0" presId="urn:microsoft.com/office/officeart/2005/8/layout/process4"/>
    <dgm:cxn modelId="{732CD718-42D9-4E2F-BFE3-C9217679436F}" type="presOf" srcId="{D5057868-4BF5-4BA7-BD7D-E365D1431CB3}" destId="{00B58F5D-E392-441E-9334-9AFEC7235D8F}" srcOrd="0" destOrd="0" presId="urn:microsoft.com/office/officeart/2005/8/layout/process4"/>
    <dgm:cxn modelId="{D9C57160-3921-4919-BDF2-112A84C61997}" type="presOf" srcId="{20708132-B736-4554-A1D1-465A5596CC58}" destId="{F494C1A2-47E4-4BE2-A47F-AF195E98E44C}" srcOrd="0" destOrd="0" presId="urn:microsoft.com/office/officeart/2005/8/layout/process4"/>
    <dgm:cxn modelId="{060C3F71-B356-477A-B56C-853061B28E3B}" srcId="{D5057868-4BF5-4BA7-BD7D-E365D1431CB3}" destId="{510C718C-9F37-48D1-96E7-2B8E29695354}" srcOrd="1" destOrd="0" parTransId="{5D8498BB-407D-4F9E-A6F1-609462EA0B1F}" sibTransId="{066720A7-EFAF-499E-BC12-BDFF28A6B2E9}"/>
    <dgm:cxn modelId="{D3646A98-815C-49E0-80BE-B41637742AB2}" srcId="{D5057868-4BF5-4BA7-BD7D-E365D1431CB3}" destId="{20708132-B736-4554-A1D1-465A5596CC58}" srcOrd="3" destOrd="0" parTransId="{02244FC2-5A7F-4C11-9043-6910D6F43246}" sibTransId="{BE722E5A-C04F-40A0-B9C3-0382208402E3}"/>
    <dgm:cxn modelId="{0A1A9AA5-F39C-4570-91DE-4545ABC5ECBF}" srcId="{D5057868-4BF5-4BA7-BD7D-E365D1431CB3}" destId="{CBB3460A-66FB-4E85-9B9B-174C822A671B}" srcOrd="0" destOrd="0" parTransId="{24D1C58A-E304-43A7-BE82-8AD0DC3422F5}" sibTransId="{252845AA-1F3C-4AFE-B8F6-0198AE2937BE}"/>
    <dgm:cxn modelId="{D657A3C7-20B0-47BF-AD4B-0126270235FA}" type="presOf" srcId="{CBB3460A-66FB-4E85-9B9B-174C822A671B}" destId="{3AB52142-FDD0-4F85-8AF0-5F4057732837}" srcOrd="0" destOrd="0" presId="urn:microsoft.com/office/officeart/2005/8/layout/process4"/>
    <dgm:cxn modelId="{7B2664DD-B559-4D3C-BD83-2F887E1CFE22}" type="presOf" srcId="{F077E4C9-85D6-4895-B7D4-9F6393EF72D3}" destId="{B4675573-C6B0-4234-A675-5A4C18A17BDF}" srcOrd="0" destOrd="0" presId="urn:microsoft.com/office/officeart/2005/8/layout/process4"/>
    <dgm:cxn modelId="{7E8E12EB-9B98-4CAD-8297-2F47632C3105}" type="presParOf" srcId="{00B58F5D-E392-441E-9334-9AFEC7235D8F}" destId="{62AFA429-0BE5-48E1-8A25-CA8E06121C23}" srcOrd="0" destOrd="0" presId="urn:microsoft.com/office/officeart/2005/8/layout/process4"/>
    <dgm:cxn modelId="{C425523B-834B-429C-8652-7892E9CB03C7}" type="presParOf" srcId="{62AFA429-0BE5-48E1-8A25-CA8E06121C23}" destId="{F494C1A2-47E4-4BE2-A47F-AF195E98E44C}" srcOrd="0" destOrd="0" presId="urn:microsoft.com/office/officeart/2005/8/layout/process4"/>
    <dgm:cxn modelId="{DAFD4E6A-0254-486C-9403-3F16C5B52083}" type="presParOf" srcId="{00B58F5D-E392-441E-9334-9AFEC7235D8F}" destId="{0FD4FE1A-BF5B-48B3-A12E-F19041FFA73C}" srcOrd="1" destOrd="0" presId="urn:microsoft.com/office/officeart/2005/8/layout/process4"/>
    <dgm:cxn modelId="{1786EE85-1396-4732-9DB2-CD748AD26AF7}" type="presParOf" srcId="{00B58F5D-E392-441E-9334-9AFEC7235D8F}" destId="{FB3434B5-E241-4B3D-B113-6E87D5C577EF}" srcOrd="2" destOrd="0" presId="urn:microsoft.com/office/officeart/2005/8/layout/process4"/>
    <dgm:cxn modelId="{CFEBCF76-C6C0-47D4-A647-7D753026CB74}" type="presParOf" srcId="{FB3434B5-E241-4B3D-B113-6E87D5C577EF}" destId="{B4675573-C6B0-4234-A675-5A4C18A17BDF}" srcOrd="0" destOrd="0" presId="urn:microsoft.com/office/officeart/2005/8/layout/process4"/>
    <dgm:cxn modelId="{963C2036-46FF-4F69-816F-2E376C2DFCA3}" type="presParOf" srcId="{00B58F5D-E392-441E-9334-9AFEC7235D8F}" destId="{CA046854-336A-4757-B62E-931624E3C261}" srcOrd="3" destOrd="0" presId="urn:microsoft.com/office/officeart/2005/8/layout/process4"/>
    <dgm:cxn modelId="{7BE7F70B-7092-4F0A-9C46-9B7CBB94E33C}" type="presParOf" srcId="{00B58F5D-E392-441E-9334-9AFEC7235D8F}" destId="{C00D100C-C1DF-4D45-B946-9F4D39CEDDF7}" srcOrd="4" destOrd="0" presId="urn:microsoft.com/office/officeart/2005/8/layout/process4"/>
    <dgm:cxn modelId="{B98E71B4-E122-4704-AF39-5C04914B40CB}" type="presParOf" srcId="{C00D100C-C1DF-4D45-B946-9F4D39CEDDF7}" destId="{64716EC4-3570-49C4-9110-A683CB06AEBA}" srcOrd="0" destOrd="0" presId="urn:microsoft.com/office/officeart/2005/8/layout/process4"/>
    <dgm:cxn modelId="{5782369C-FB0D-4C6B-A96F-A230FAD93C40}" type="presParOf" srcId="{00B58F5D-E392-441E-9334-9AFEC7235D8F}" destId="{9A1F6274-0E79-40EF-83EB-F2A3982D33E6}" srcOrd="5" destOrd="0" presId="urn:microsoft.com/office/officeart/2005/8/layout/process4"/>
    <dgm:cxn modelId="{A6758D26-7742-4BCB-A0C5-E8A87FDC9406}" type="presParOf" srcId="{00B58F5D-E392-441E-9334-9AFEC7235D8F}" destId="{4ECB01B7-2FF2-44AC-B4E9-2D07042E70E7}" srcOrd="6" destOrd="0" presId="urn:microsoft.com/office/officeart/2005/8/layout/process4"/>
    <dgm:cxn modelId="{1D23BE69-4AD3-4516-9A72-946F5BCC2043}" type="presParOf" srcId="{4ECB01B7-2FF2-44AC-B4E9-2D07042E70E7}" destId="{3AB52142-FDD0-4F85-8AF0-5F4057732837}"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827FD9-0154-44B6-B238-B7CA0400835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F6AF11B-BDAD-4474-B64A-E42B4AC20696}">
      <dgm:prSet/>
      <dgm:spPr/>
      <dgm:t>
        <a:bodyPr/>
        <a:lstStyle/>
        <a:p>
          <a:pPr rtl="0"/>
          <a:r>
            <a:rPr lang="en-US"/>
            <a:t>Guidance counselors are available to help you with personal issues both in an out of school.</a:t>
          </a:r>
          <a:r>
            <a:rPr lang="en-US">
              <a:latin typeface="Trebuchet MS" panose="020B0603020202020204"/>
            </a:rPr>
            <a:t> </a:t>
          </a:r>
          <a:endParaRPr lang="en-US"/>
        </a:p>
      </dgm:t>
    </dgm:pt>
    <dgm:pt modelId="{3F8E49E8-35EB-441B-8A94-FE215EB60A26}" type="parTrans" cxnId="{729229A8-A258-4E53-94EC-F06628721B37}">
      <dgm:prSet/>
      <dgm:spPr/>
      <dgm:t>
        <a:bodyPr/>
        <a:lstStyle/>
        <a:p>
          <a:endParaRPr lang="en-US"/>
        </a:p>
      </dgm:t>
    </dgm:pt>
    <dgm:pt modelId="{7AC1CD66-8375-41EB-85AB-90D9CD40043B}" type="sibTrans" cxnId="{729229A8-A258-4E53-94EC-F06628721B37}">
      <dgm:prSet/>
      <dgm:spPr/>
      <dgm:t>
        <a:bodyPr/>
        <a:lstStyle/>
        <a:p>
          <a:endParaRPr lang="en-US"/>
        </a:p>
      </dgm:t>
    </dgm:pt>
    <dgm:pt modelId="{53DDB48E-1470-411A-A9F7-63F45E1E1C6D}">
      <dgm:prSet/>
      <dgm:spPr/>
      <dgm:t>
        <a:bodyPr/>
        <a:lstStyle/>
        <a:p>
          <a:r>
            <a:rPr lang="en-US"/>
            <a:t>The counselor can help you to understand these situations and how to cope with them.</a:t>
          </a:r>
        </a:p>
      </dgm:t>
    </dgm:pt>
    <dgm:pt modelId="{A04A63AC-986D-4549-8E6A-98B703AD9230}" type="parTrans" cxnId="{46354AF1-10C6-49EA-96B3-6C1972AB6B5E}">
      <dgm:prSet/>
      <dgm:spPr/>
      <dgm:t>
        <a:bodyPr/>
        <a:lstStyle/>
        <a:p>
          <a:endParaRPr lang="en-US"/>
        </a:p>
      </dgm:t>
    </dgm:pt>
    <dgm:pt modelId="{0C78D429-4744-44F8-ABC4-2F7A71838D4E}" type="sibTrans" cxnId="{46354AF1-10C6-49EA-96B3-6C1972AB6B5E}">
      <dgm:prSet/>
      <dgm:spPr/>
      <dgm:t>
        <a:bodyPr/>
        <a:lstStyle/>
        <a:p>
          <a:endParaRPr lang="en-US"/>
        </a:p>
      </dgm:t>
    </dgm:pt>
    <dgm:pt modelId="{B8860326-C5CC-4863-B144-0FB07C41FE71}">
      <dgm:prSet/>
      <dgm:spPr/>
      <dgm:t>
        <a:bodyPr/>
        <a:lstStyle/>
        <a:p>
          <a:pPr rtl="0"/>
          <a:r>
            <a:rPr lang="en-US"/>
            <a:t>Your </a:t>
          </a:r>
          <a:r>
            <a:rPr lang="en-US" baseline="0">
              <a:latin typeface="Trebuchet MS" panose="020B0603020202020204"/>
            </a:rPr>
            <a:t>school counselors are Mrs. Stewart and Dr. Rumph.</a:t>
          </a:r>
          <a:endParaRPr lang="en-US" baseline="30000"/>
        </a:p>
      </dgm:t>
    </dgm:pt>
    <dgm:pt modelId="{D8464FA1-D0EC-4AD1-B057-8B21BD26551F}" type="parTrans" cxnId="{064EAFE6-1DDF-46B0-AB1F-98B2E1C4D342}">
      <dgm:prSet/>
      <dgm:spPr/>
      <dgm:t>
        <a:bodyPr/>
        <a:lstStyle/>
        <a:p>
          <a:endParaRPr lang="en-US"/>
        </a:p>
      </dgm:t>
    </dgm:pt>
    <dgm:pt modelId="{2C349FF4-259C-47AB-924D-2002DC2EB2B7}" type="sibTrans" cxnId="{064EAFE6-1DDF-46B0-AB1F-98B2E1C4D342}">
      <dgm:prSet/>
      <dgm:spPr/>
      <dgm:t>
        <a:bodyPr/>
        <a:lstStyle/>
        <a:p>
          <a:endParaRPr lang="en-US"/>
        </a:p>
      </dgm:t>
    </dgm:pt>
    <dgm:pt modelId="{8DD10CC1-BA6F-46DB-8FD4-333CDF0C5807}">
      <dgm:prSet/>
      <dgm:spPr/>
      <dgm:t>
        <a:bodyPr/>
        <a:lstStyle/>
        <a:p>
          <a:pPr rtl="0"/>
          <a:r>
            <a:rPr lang="en-US"/>
            <a:t>If you need to meet with </a:t>
          </a:r>
          <a:r>
            <a:rPr lang="en-US">
              <a:latin typeface="Trebuchet MS" panose="020B0603020202020204"/>
            </a:rPr>
            <a:t>the,,</a:t>
          </a:r>
          <a:r>
            <a:rPr lang="en-US"/>
            <a:t> let your teacher know, and</a:t>
          </a:r>
          <a:r>
            <a:rPr lang="en-US">
              <a:latin typeface="Trebuchet MS" panose="020B0603020202020204"/>
            </a:rPr>
            <a:t> they</a:t>
          </a:r>
          <a:r>
            <a:rPr lang="en-US"/>
            <a:t> will </a:t>
          </a:r>
          <a:r>
            <a:rPr lang="en-US">
              <a:latin typeface="Trebuchet MS" panose="020B0603020202020204"/>
            </a:rPr>
            <a:t>reach out the respective counselor. </a:t>
          </a:r>
          <a:endParaRPr lang="en-US"/>
        </a:p>
      </dgm:t>
    </dgm:pt>
    <dgm:pt modelId="{A6F421B2-C4AE-4DB0-B9CA-A60DE4F21195}" type="parTrans" cxnId="{7BB98349-09BD-44AC-A9DA-4A2CF219C446}">
      <dgm:prSet/>
      <dgm:spPr/>
      <dgm:t>
        <a:bodyPr/>
        <a:lstStyle/>
        <a:p>
          <a:endParaRPr lang="en-US"/>
        </a:p>
      </dgm:t>
    </dgm:pt>
    <dgm:pt modelId="{A01D6DCC-5851-448D-BAC7-F5A41ABB03D7}" type="sibTrans" cxnId="{7BB98349-09BD-44AC-A9DA-4A2CF219C446}">
      <dgm:prSet/>
      <dgm:spPr/>
      <dgm:t>
        <a:bodyPr/>
        <a:lstStyle/>
        <a:p>
          <a:endParaRPr lang="en-US"/>
        </a:p>
      </dgm:t>
    </dgm:pt>
    <dgm:pt modelId="{E1B97034-D527-4C99-AA77-E673F5731B40}">
      <dgm:prSet/>
      <dgm:spPr/>
      <dgm:t>
        <a:bodyPr/>
        <a:lstStyle/>
        <a:p>
          <a:pPr rtl="0"/>
          <a:r>
            <a:rPr lang="en-US"/>
            <a:t>You will not be allowed to just go the guidance complex.</a:t>
          </a:r>
          <a:r>
            <a:rPr lang="en-US">
              <a:latin typeface="Trebuchet MS" panose="020B0603020202020204"/>
            </a:rPr>
            <a:t> </a:t>
          </a:r>
          <a:endParaRPr lang="en-US"/>
        </a:p>
      </dgm:t>
    </dgm:pt>
    <dgm:pt modelId="{AFB29989-DD7B-4F0B-9E78-871AE0F6249E}" type="parTrans" cxnId="{7B2791B0-3F9C-4DDD-AE50-583B808FE758}">
      <dgm:prSet/>
      <dgm:spPr/>
      <dgm:t>
        <a:bodyPr/>
        <a:lstStyle/>
        <a:p>
          <a:endParaRPr lang="en-US"/>
        </a:p>
      </dgm:t>
    </dgm:pt>
    <dgm:pt modelId="{532B4A5F-7CD1-432B-96CE-9E518380A899}" type="sibTrans" cxnId="{7B2791B0-3F9C-4DDD-AE50-583B808FE758}">
      <dgm:prSet/>
      <dgm:spPr/>
      <dgm:t>
        <a:bodyPr/>
        <a:lstStyle/>
        <a:p>
          <a:endParaRPr lang="en-US"/>
        </a:p>
      </dgm:t>
    </dgm:pt>
    <dgm:pt modelId="{EE912A25-E754-4D87-B7AC-A79F88884939}" type="pres">
      <dgm:prSet presAssocID="{01827FD9-0154-44B6-B238-B7CA0400835C}" presName="diagram" presStyleCnt="0">
        <dgm:presLayoutVars>
          <dgm:dir/>
          <dgm:resizeHandles val="exact"/>
        </dgm:presLayoutVars>
      </dgm:prSet>
      <dgm:spPr/>
    </dgm:pt>
    <dgm:pt modelId="{745F3EBF-8069-4011-A32B-4D63C27A90E5}" type="pres">
      <dgm:prSet presAssocID="{5F6AF11B-BDAD-4474-B64A-E42B4AC20696}" presName="node" presStyleLbl="node1" presStyleIdx="0" presStyleCnt="5">
        <dgm:presLayoutVars>
          <dgm:bulletEnabled val="1"/>
        </dgm:presLayoutVars>
      </dgm:prSet>
      <dgm:spPr/>
    </dgm:pt>
    <dgm:pt modelId="{7A696250-D30E-45FF-9AC1-3E6EDB2637F4}" type="pres">
      <dgm:prSet presAssocID="{7AC1CD66-8375-41EB-85AB-90D9CD40043B}" presName="sibTrans" presStyleCnt="0"/>
      <dgm:spPr/>
    </dgm:pt>
    <dgm:pt modelId="{0BAA64F1-C8FB-4F81-B132-03C9110A51B1}" type="pres">
      <dgm:prSet presAssocID="{53DDB48E-1470-411A-A9F7-63F45E1E1C6D}" presName="node" presStyleLbl="node1" presStyleIdx="1" presStyleCnt="5">
        <dgm:presLayoutVars>
          <dgm:bulletEnabled val="1"/>
        </dgm:presLayoutVars>
      </dgm:prSet>
      <dgm:spPr/>
    </dgm:pt>
    <dgm:pt modelId="{ECE143E0-09F4-40BE-85D3-84F1625A0324}" type="pres">
      <dgm:prSet presAssocID="{0C78D429-4744-44F8-ABC4-2F7A71838D4E}" presName="sibTrans" presStyleCnt="0"/>
      <dgm:spPr/>
    </dgm:pt>
    <dgm:pt modelId="{200F84C5-94CC-46E5-8758-BBEBA6BAC17E}" type="pres">
      <dgm:prSet presAssocID="{B8860326-C5CC-4863-B144-0FB07C41FE71}" presName="node" presStyleLbl="node1" presStyleIdx="2" presStyleCnt="5">
        <dgm:presLayoutVars>
          <dgm:bulletEnabled val="1"/>
        </dgm:presLayoutVars>
      </dgm:prSet>
      <dgm:spPr/>
    </dgm:pt>
    <dgm:pt modelId="{60CE6349-FE41-45E1-995C-837990C6CB7D}" type="pres">
      <dgm:prSet presAssocID="{2C349FF4-259C-47AB-924D-2002DC2EB2B7}" presName="sibTrans" presStyleCnt="0"/>
      <dgm:spPr/>
    </dgm:pt>
    <dgm:pt modelId="{A80CB047-1FAA-4FAB-82F4-5A805FCA84E1}" type="pres">
      <dgm:prSet presAssocID="{8DD10CC1-BA6F-46DB-8FD4-333CDF0C5807}" presName="node" presStyleLbl="node1" presStyleIdx="3" presStyleCnt="5">
        <dgm:presLayoutVars>
          <dgm:bulletEnabled val="1"/>
        </dgm:presLayoutVars>
      </dgm:prSet>
      <dgm:spPr/>
    </dgm:pt>
    <dgm:pt modelId="{B979B82A-BE8D-4660-A1CA-4FA72704F640}" type="pres">
      <dgm:prSet presAssocID="{A01D6DCC-5851-448D-BAC7-F5A41ABB03D7}" presName="sibTrans" presStyleCnt="0"/>
      <dgm:spPr/>
    </dgm:pt>
    <dgm:pt modelId="{0F9182CD-BB11-438F-B804-C1390205386D}" type="pres">
      <dgm:prSet presAssocID="{E1B97034-D527-4C99-AA77-E673F5731B40}" presName="node" presStyleLbl="node1" presStyleIdx="4" presStyleCnt="5">
        <dgm:presLayoutVars>
          <dgm:bulletEnabled val="1"/>
        </dgm:presLayoutVars>
      </dgm:prSet>
      <dgm:spPr/>
    </dgm:pt>
  </dgm:ptLst>
  <dgm:cxnLst>
    <dgm:cxn modelId="{B81F7F1E-0257-46C8-9161-8F610776B61B}" type="presOf" srcId="{53DDB48E-1470-411A-A9F7-63F45E1E1C6D}" destId="{0BAA64F1-C8FB-4F81-B132-03C9110A51B1}" srcOrd="0" destOrd="0" presId="urn:microsoft.com/office/officeart/2005/8/layout/default"/>
    <dgm:cxn modelId="{7BB98349-09BD-44AC-A9DA-4A2CF219C446}" srcId="{01827FD9-0154-44B6-B238-B7CA0400835C}" destId="{8DD10CC1-BA6F-46DB-8FD4-333CDF0C5807}" srcOrd="3" destOrd="0" parTransId="{A6F421B2-C4AE-4DB0-B9CA-A60DE4F21195}" sibTransId="{A01D6DCC-5851-448D-BAC7-F5A41ABB03D7}"/>
    <dgm:cxn modelId="{5F6C0492-3DA9-49CF-AEC8-9D908EA7FC95}" type="presOf" srcId="{5F6AF11B-BDAD-4474-B64A-E42B4AC20696}" destId="{745F3EBF-8069-4011-A32B-4D63C27A90E5}" srcOrd="0" destOrd="0" presId="urn:microsoft.com/office/officeart/2005/8/layout/default"/>
    <dgm:cxn modelId="{B63F7A99-B3A3-45C6-B73E-0E659C338255}" type="presOf" srcId="{01827FD9-0154-44B6-B238-B7CA0400835C}" destId="{EE912A25-E754-4D87-B7AC-A79F88884939}" srcOrd="0" destOrd="0" presId="urn:microsoft.com/office/officeart/2005/8/layout/default"/>
    <dgm:cxn modelId="{1F21E79F-1E0C-4E32-BAF6-F88D57E612E9}" type="presOf" srcId="{E1B97034-D527-4C99-AA77-E673F5731B40}" destId="{0F9182CD-BB11-438F-B804-C1390205386D}" srcOrd="0" destOrd="0" presId="urn:microsoft.com/office/officeart/2005/8/layout/default"/>
    <dgm:cxn modelId="{729229A8-A258-4E53-94EC-F06628721B37}" srcId="{01827FD9-0154-44B6-B238-B7CA0400835C}" destId="{5F6AF11B-BDAD-4474-B64A-E42B4AC20696}" srcOrd="0" destOrd="0" parTransId="{3F8E49E8-35EB-441B-8A94-FE215EB60A26}" sibTransId="{7AC1CD66-8375-41EB-85AB-90D9CD40043B}"/>
    <dgm:cxn modelId="{7B2791B0-3F9C-4DDD-AE50-583B808FE758}" srcId="{01827FD9-0154-44B6-B238-B7CA0400835C}" destId="{E1B97034-D527-4C99-AA77-E673F5731B40}" srcOrd="4" destOrd="0" parTransId="{AFB29989-DD7B-4F0B-9E78-871AE0F6249E}" sibTransId="{532B4A5F-7CD1-432B-96CE-9E518380A899}"/>
    <dgm:cxn modelId="{C5EB07B2-38A8-4316-9F70-C6E8CF5CAAD5}" type="presOf" srcId="{B8860326-C5CC-4863-B144-0FB07C41FE71}" destId="{200F84C5-94CC-46E5-8758-BBEBA6BAC17E}" srcOrd="0" destOrd="0" presId="urn:microsoft.com/office/officeart/2005/8/layout/default"/>
    <dgm:cxn modelId="{064EAFE6-1DDF-46B0-AB1F-98B2E1C4D342}" srcId="{01827FD9-0154-44B6-B238-B7CA0400835C}" destId="{B8860326-C5CC-4863-B144-0FB07C41FE71}" srcOrd="2" destOrd="0" parTransId="{D8464FA1-D0EC-4AD1-B057-8B21BD26551F}" sibTransId="{2C349FF4-259C-47AB-924D-2002DC2EB2B7}"/>
    <dgm:cxn modelId="{46354AF1-10C6-49EA-96B3-6C1972AB6B5E}" srcId="{01827FD9-0154-44B6-B238-B7CA0400835C}" destId="{53DDB48E-1470-411A-A9F7-63F45E1E1C6D}" srcOrd="1" destOrd="0" parTransId="{A04A63AC-986D-4549-8E6A-98B703AD9230}" sibTransId="{0C78D429-4744-44F8-ABC4-2F7A71838D4E}"/>
    <dgm:cxn modelId="{71AF07FE-1C05-4298-B140-22874EC2496E}" type="presOf" srcId="{8DD10CC1-BA6F-46DB-8FD4-333CDF0C5807}" destId="{A80CB047-1FAA-4FAB-82F4-5A805FCA84E1}" srcOrd="0" destOrd="0" presId="urn:microsoft.com/office/officeart/2005/8/layout/default"/>
    <dgm:cxn modelId="{E22B4A61-AC88-4EFE-8533-A8513AC98F4E}" type="presParOf" srcId="{EE912A25-E754-4D87-B7AC-A79F88884939}" destId="{745F3EBF-8069-4011-A32B-4D63C27A90E5}" srcOrd="0" destOrd="0" presId="urn:microsoft.com/office/officeart/2005/8/layout/default"/>
    <dgm:cxn modelId="{6770A83A-1E22-4C54-80FB-6A89636C33A2}" type="presParOf" srcId="{EE912A25-E754-4D87-B7AC-A79F88884939}" destId="{7A696250-D30E-45FF-9AC1-3E6EDB2637F4}" srcOrd="1" destOrd="0" presId="urn:microsoft.com/office/officeart/2005/8/layout/default"/>
    <dgm:cxn modelId="{4B52E71F-5A0C-410C-8915-1730A8CB5AC3}" type="presParOf" srcId="{EE912A25-E754-4D87-B7AC-A79F88884939}" destId="{0BAA64F1-C8FB-4F81-B132-03C9110A51B1}" srcOrd="2" destOrd="0" presId="urn:microsoft.com/office/officeart/2005/8/layout/default"/>
    <dgm:cxn modelId="{5844F330-26ED-419C-8B55-A15DF6FFE696}" type="presParOf" srcId="{EE912A25-E754-4D87-B7AC-A79F88884939}" destId="{ECE143E0-09F4-40BE-85D3-84F1625A0324}" srcOrd="3" destOrd="0" presId="urn:microsoft.com/office/officeart/2005/8/layout/default"/>
    <dgm:cxn modelId="{D344E5D6-7D31-4DC4-9C7E-48AB39A491C8}" type="presParOf" srcId="{EE912A25-E754-4D87-B7AC-A79F88884939}" destId="{200F84C5-94CC-46E5-8758-BBEBA6BAC17E}" srcOrd="4" destOrd="0" presId="urn:microsoft.com/office/officeart/2005/8/layout/default"/>
    <dgm:cxn modelId="{E3F43F7B-EE57-4F2F-BBE2-18C495F8111A}" type="presParOf" srcId="{EE912A25-E754-4D87-B7AC-A79F88884939}" destId="{60CE6349-FE41-45E1-995C-837990C6CB7D}" srcOrd="5" destOrd="0" presId="urn:microsoft.com/office/officeart/2005/8/layout/default"/>
    <dgm:cxn modelId="{86BC3C56-2F41-4839-AEC5-C9E93C470A4A}" type="presParOf" srcId="{EE912A25-E754-4D87-B7AC-A79F88884939}" destId="{A80CB047-1FAA-4FAB-82F4-5A805FCA84E1}" srcOrd="6" destOrd="0" presId="urn:microsoft.com/office/officeart/2005/8/layout/default"/>
    <dgm:cxn modelId="{F917FA34-FA08-4833-A17B-D260CF006578}" type="presParOf" srcId="{EE912A25-E754-4D87-B7AC-A79F88884939}" destId="{B979B82A-BE8D-4660-A1CA-4FA72704F640}" srcOrd="7" destOrd="0" presId="urn:microsoft.com/office/officeart/2005/8/layout/default"/>
    <dgm:cxn modelId="{72928B7E-3E72-4BAA-B43A-FC89EA3C0705}" type="presParOf" srcId="{EE912A25-E754-4D87-B7AC-A79F88884939}" destId="{0F9182CD-BB11-438F-B804-C1390205386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0206D-3D22-4175-9577-34063352BEC9}">
      <dsp:nvSpPr>
        <dsp:cNvPr id="0" name=""/>
        <dsp:cNvSpPr/>
      </dsp:nvSpPr>
      <dsp:spPr>
        <a:xfrm>
          <a:off x="1731105" y="1035226"/>
          <a:ext cx="367596" cy="91440"/>
        </a:xfrm>
        <a:custGeom>
          <a:avLst/>
          <a:gdLst/>
          <a:ahLst/>
          <a:cxnLst/>
          <a:rect l="0" t="0" r="0" b="0"/>
          <a:pathLst>
            <a:path>
              <a:moveTo>
                <a:pt x="0" y="45720"/>
              </a:moveTo>
              <a:lnTo>
                <a:pt x="36759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04949" y="1078955"/>
        <a:ext cx="19909" cy="3981"/>
      </dsp:txXfrm>
    </dsp:sp>
    <dsp:sp modelId="{BD181110-2E2D-4255-92D3-8F675E40CB77}">
      <dsp:nvSpPr>
        <dsp:cNvPr id="0" name=""/>
        <dsp:cNvSpPr/>
      </dsp:nvSpPr>
      <dsp:spPr>
        <a:xfrm>
          <a:off x="1616" y="561559"/>
          <a:ext cx="1731289" cy="10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35" tIns="89049" rIns="84835" bIns="89049" numCol="1" spcCol="1270" anchor="ctr" anchorCtr="0">
          <a:noAutofit/>
        </a:bodyPr>
        <a:lstStyle/>
        <a:p>
          <a:pPr marL="0" lvl="0" indent="0" algn="ctr" defTabSz="933450">
            <a:lnSpc>
              <a:spcPct val="90000"/>
            </a:lnSpc>
            <a:spcBef>
              <a:spcPct val="0"/>
            </a:spcBef>
            <a:spcAft>
              <a:spcPct val="35000"/>
            </a:spcAft>
            <a:buNone/>
          </a:pPr>
          <a:r>
            <a:rPr lang="en-US" sz="2100" kern="1200">
              <a:latin typeface="Trebuchet MS" panose="020B0603020202020204"/>
            </a:rPr>
            <a:t>Grade Level Remind</a:t>
          </a:r>
          <a:r>
            <a:rPr lang="en-US" sz="2100" kern="1200"/>
            <a:t> </a:t>
          </a:r>
          <a:r>
            <a:rPr lang="en-US" sz="2100" kern="1200">
              <a:latin typeface="Trebuchet MS" panose="020B0603020202020204"/>
            </a:rPr>
            <a:t>Application</a:t>
          </a:r>
          <a:endParaRPr lang="en-US" sz="2100" kern="1200"/>
        </a:p>
      </dsp:txBody>
      <dsp:txXfrm>
        <a:off x="1616" y="561559"/>
        <a:ext cx="1731289" cy="1038773"/>
      </dsp:txXfrm>
    </dsp:sp>
    <dsp:sp modelId="{38B8B7F0-0B32-4856-A6EE-E687E45764EA}">
      <dsp:nvSpPr>
        <dsp:cNvPr id="0" name=""/>
        <dsp:cNvSpPr/>
      </dsp:nvSpPr>
      <dsp:spPr>
        <a:xfrm>
          <a:off x="3860592" y="1035226"/>
          <a:ext cx="367596" cy="91440"/>
        </a:xfrm>
        <a:custGeom>
          <a:avLst/>
          <a:gdLst/>
          <a:ahLst/>
          <a:cxnLst/>
          <a:rect l="0" t="0" r="0" b="0"/>
          <a:pathLst>
            <a:path>
              <a:moveTo>
                <a:pt x="0" y="45720"/>
              </a:moveTo>
              <a:lnTo>
                <a:pt x="173843" y="45719"/>
              </a:lnTo>
            </a:path>
            <a:path>
              <a:moveTo>
                <a:pt x="193753" y="45719"/>
              </a:moveTo>
              <a:lnTo>
                <a:pt x="36759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a:off x="4034435" y="961487"/>
        <a:ext cx="19909" cy="238917"/>
      </dsp:txXfrm>
    </dsp:sp>
    <dsp:sp modelId="{F28C4465-59FE-4395-9FAE-5C2D0081DD43}">
      <dsp:nvSpPr>
        <dsp:cNvPr id="0" name=""/>
        <dsp:cNvSpPr/>
      </dsp:nvSpPr>
      <dsp:spPr>
        <a:xfrm>
          <a:off x="2131102" y="561559"/>
          <a:ext cx="1731289" cy="10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35" tIns="89049" rIns="84835" bIns="89049" numCol="1" spcCol="1270" anchor="ctr" anchorCtr="0">
          <a:noAutofit/>
        </a:bodyPr>
        <a:lstStyle/>
        <a:p>
          <a:pPr marL="0" lvl="0" indent="0" algn="ctr" defTabSz="933450" rtl="0">
            <a:lnSpc>
              <a:spcPct val="90000"/>
            </a:lnSpc>
            <a:spcBef>
              <a:spcPct val="0"/>
            </a:spcBef>
            <a:spcAft>
              <a:spcPct val="35000"/>
            </a:spcAft>
            <a:buNone/>
          </a:pPr>
          <a:r>
            <a:rPr lang="en-US" sz="2100" kern="1200">
              <a:latin typeface="Trebuchet MS" panose="020B0603020202020204"/>
            </a:rPr>
            <a:t>Content Area Websites</a:t>
          </a:r>
        </a:p>
      </dsp:txBody>
      <dsp:txXfrm>
        <a:off x="2131102" y="561559"/>
        <a:ext cx="1731289" cy="1038773"/>
      </dsp:txXfrm>
    </dsp:sp>
    <dsp:sp modelId="{E1A11C85-631B-4E5B-AD07-035877DEBFDB}">
      <dsp:nvSpPr>
        <dsp:cNvPr id="0" name=""/>
        <dsp:cNvSpPr/>
      </dsp:nvSpPr>
      <dsp:spPr>
        <a:xfrm>
          <a:off x="5990078" y="1035226"/>
          <a:ext cx="367596" cy="91440"/>
        </a:xfrm>
        <a:custGeom>
          <a:avLst/>
          <a:gdLst/>
          <a:ahLst/>
          <a:cxnLst/>
          <a:rect l="0" t="0" r="0" b="0"/>
          <a:pathLst>
            <a:path>
              <a:moveTo>
                <a:pt x="0" y="45720"/>
              </a:moveTo>
              <a:lnTo>
                <a:pt x="36759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63921" y="1078955"/>
        <a:ext cx="19909" cy="3981"/>
      </dsp:txXfrm>
    </dsp:sp>
    <dsp:sp modelId="{8E60128E-39F2-485C-BBC4-6D69822BA39B}">
      <dsp:nvSpPr>
        <dsp:cNvPr id="0" name=""/>
        <dsp:cNvSpPr/>
      </dsp:nvSpPr>
      <dsp:spPr>
        <a:xfrm>
          <a:off x="4260588" y="561559"/>
          <a:ext cx="1731289" cy="10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35" tIns="89049" rIns="84835" bIns="89049" numCol="1" spcCol="1270" anchor="ctr" anchorCtr="0">
          <a:noAutofit/>
        </a:bodyPr>
        <a:lstStyle/>
        <a:p>
          <a:pPr marL="0" lvl="0" indent="0" algn="ctr" defTabSz="933450">
            <a:lnSpc>
              <a:spcPct val="90000"/>
            </a:lnSpc>
            <a:spcBef>
              <a:spcPct val="0"/>
            </a:spcBef>
            <a:spcAft>
              <a:spcPct val="35000"/>
            </a:spcAft>
            <a:buNone/>
          </a:pPr>
          <a:r>
            <a:rPr lang="en-US" sz="2100" kern="1200"/>
            <a:t>Phone </a:t>
          </a:r>
          <a:r>
            <a:rPr lang="en-US" sz="2100" kern="1200">
              <a:latin typeface="Trebuchet MS" panose="020B0603020202020204"/>
            </a:rPr>
            <a:t>Calls</a:t>
          </a:r>
          <a:endParaRPr lang="en-US" sz="2100" kern="1200"/>
        </a:p>
      </dsp:txBody>
      <dsp:txXfrm>
        <a:off x="4260588" y="561559"/>
        <a:ext cx="1731289" cy="1038773"/>
      </dsp:txXfrm>
    </dsp:sp>
    <dsp:sp modelId="{6CA63FCF-0656-43E6-95A1-F9CB5C2D5F7B}">
      <dsp:nvSpPr>
        <dsp:cNvPr id="0" name=""/>
        <dsp:cNvSpPr/>
      </dsp:nvSpPr>
      <dsp:spPr>
        <a:xfrm>
          <a:off x="867261" y="1598533"/>
          <a:ext cx="6388458" cy="367596"/>
        </a:xfrm>
        <a:custGeom>
          <a:avLst/>
          <a:gdLst/>
          <a:ahLst/>
          <a:cxnLst/>
          <a:rect l="0" t="0" r="0" b="0"/>
          <a:pathLst>
            <a:path>
              <a:moveTo>
                <a:pt x="6388458" y="0"/>
              </a:moveTo>
              <a:lnTo>
                <a:pt x="6388458" y="200898"/>
              </a:lnTo>
              <a:lnTo>
                <a:pt x="0" y="200898"/>
              </a:lnTo>
              <a:lnTo>
                <a:pt x="0" y="367596"/>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1469" y="1780340"/>
        <a:ext cx="320042" cy="3981"/>
      </dsp:txXfrm>
    </dsp:sp>
    <dsp:sp modelId="{25544144-DE54-4DB2-A8C5-5423BAF50F88}">
      <dsp:nvSpPr>
        <dsp:cNvPr id="0" name=""/>
        <dsp:cNvSpPr/>
      </dsp:nvSpPr>
      <dsp:spPr>
        <a:xfrm>
          <a:off x="6390075" y="561559"/>
          <a:ext cx="1731289" cy="10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35" tIns="89049" rIns="84835" bIns="89049" numCol="1" spcCol="1270" anchor="ctr" anchorCtr="0">
          <a:noAutofit/>
        </a:bodyPr>
        <a:lstStyle/>
        <a:p>
          <a:pPr marL="0" lvl="0" indent="0" algn="ctr" defTabSz="933450">
            <a:lnSpc>
              <a:spcPct val="90000"/>
            </a:lnSpc>
            <a:spcBef>
              <a:spcPct val="0"/>
            </a:spcBef>
            <a:spcAft>
              <a:spcPct val="35000"/>
            </a:spcAft>
            <a:buNone/>
          </a:pPr>
          <a:r>
            <a:rPr lang="en-US" sz="2100" kern="1200"/>
            <a:t>Emails</a:t>
          </a:r>
        </a:p>
      </dsp:txBody>
      <dsp:txXfrm>
        <a:off x="6390075" y="561559"/>
        <a:ext cx="1731289" cy="1038773"/>
      </dsp:txXfrm>
    </dsp:sp>
    <dsp:sp modelId="{356711ED-49E7-46CA-B059-3F4A0B6B3680}">
      <dsp:nvSpPr>
        <dsp:cNvPr id="0" name=""/>
        <dsp:cNvSpPr/>
      </dsp:nvSpPr>
      <dsp:spPr>
        <a:xfrm>
          <a:off x="1731105" y="2472196"/>
          <a:ext cx="367596" cy="91440"/>
        </a:xfrm>
        <a:custGeom>
          <a:avLst/>
          <a:gdLst/>
          <a:ahLst/>
          <a:cxnLst/>
          <a:rect l="0" t="0" r="0" b="0"/>
          <a:pathLst>
            <a:path>
              <a:moveTo>
                <a:pt x="0" y="45720"/>
              </a:moveTo>
              <a:lnTo>
                <a:pt x="36759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4949" y="2515925"/>
        <a:ext cx="19909" cy="3981"/>
      </dsp:txXfrm>
    </dsp:sp>
    <dsp:sp modelId="{2630939E-30F7-4911-BC1E-F245C614C20C}">
      <dsp:nvSpPr>
        <dsp:cNvPr id="0" name=""/>
        <dsp:cNvSpPr/>
      </dsp:nvSpPr>
      <dsp:spPr>
        <a:xfrm>
          <a:off x="1616" y="1998529"/>
          <a:ext cx="1731289" cy="10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35" tIns="89049" rIns="84835" bIns="89049" numCol="1" spcCol="1270" anchor="ctr" anchorCtr="0">
          <a:noAutofit/>
        </a:bodyPr>
        <a:lstStyle/>
        <a:p>
          <a:pPr marL="0" lvl="0" indent="0" algn="ctr" defTabSz="933450">
            <a:lnSpc>
              <a:spcPct val="90000"/>
            </a:lnSpc>
            <a:spcBef>
              <a:spcPct val="0"/>
            </a:spcBef>
            <a:spcAft>
              <a:spcPct val="35000"/>
            </a:spcAft>
            <a:buNone/>
          </a:pPr>
          <a:r>
            <a:rPr lang="en-US" sz="2100" kern="1200"/>
            <a:t>Notes</a:t>
          </a:r>
        </a:p>
      </dsp:txBody>
      <dsp:txXfrm>
        <a:off x="1616" y="1998529"/>
        <a:ext cx="1731289" cy="1038773"/>
      </dsp:txXfrm>
    </dsp:sp>
    <dsp:sp modelId="{08A5725E-6FF2-4E39-977C-0E43EC7D7E1F}">
      <dsp:nvSpPr>
        <dsp:cNvPr id="0" name=""/>
        <dsp:cNvSpPr/>
      </dsp:nvSpPr>
      <dsp:spPr>
        <a:xfrm>
          <a:off x="3860592" y="2472196"/>
          <a:ext cx="367596" cy="91440"/>
        </a:xfrm>
        <a:custGeom>
          <a:avLst/>
          <a:gdLst/>
          <a:ahLst/>
          <a:cxnLst/>
          <a:rect l="0" t="0" r="0" b="0"/>
          <a:pathLst>
            <a:path>
              <a:moveTo>
                <a:pt x="0" y="45720"/>
              </a:moveTo>
              <a:lnTo>
                <a:pt x="367596"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4435" y="2515925"/>
        <a:ext cx="19909" cy="3981"/>
      </dsp:txXfrm>
    </dsp:sp>
    <dsp:sp modelId="{E3963EC1-6D3C-4328-A50F-0479645225A1}">
      <dsp:nvSpPr>
        <dsp:cNvPr id="0" name=""/>
        <dsp:cNvSpPr/>
      </dsp:nvSpPr>
      <dsp:spPr>
        <a:xfrm>
          <a:off x="2131102" y="1998529"/>
          <a:ext cx="1731289" cy="10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35" tIns="89049" rIns="84835" bIns="89049" numCol="1" spcCol="1270" anchor="ctr" anchorCtr="0">
          <a:noAutofit/>
        </a:bodyPr>
        <a:lstStyle/>
        <a:p>
          <a:pPr marL="0" lvl="0" indent="0" algn="ctr" defTabSz="933450" rtl="0">
            <a:lnSpc>
              <a:spcPct val="90000"/>
            </a:lnSpc>
            <a:spcBef>
              <a:spcPct val="0"/>
            </a:spcBef>
            <a:spcAft>
              <a:spcPct val="35000"/>
            </a:spcAft>
            <a:buNone/>
          </a:pPr>
          <a:r>
            <a:rPr lang="en-US" sz="2100" kern="1200"/>
            <a:t>Conference Calls</a:t>
          </a:r>
          <a:r>
            <a:rPr lang="en-US" sz="2100" kern="1200">
              <a:latin typeface="Trebuchet MS" panose="020B0603020202020204"/>
            </a:rPr>
            <a:t> </a:t>
          </a:r>
          <a:endParaRPr lang="en-US" sz="2100" kern="1200"/>
        </a:p>
      </dsp:txBody>
      <dsp:txXfrm>
        <a:off x="2131102" y="1998529"/>
        <a:ext cx="1731289" cy="1038773"/>
      </dsp:txXfrm>
    </dsp:sp>
    <dsp:sp modelId="{1520B262-A2AB-48A4-867F-C44608978359}">
      <dsp:nvSpPr>
        <dsp:cNvPr id="0" name=""/>
        <dsp:cNvSpPr/>
      </dsp:nvSpPr>
      <dsp:spPr>
        <a:xfrm>
          <a:off x="4260588" y="1998529"/>
          <a:ext cx="1731289" cy="10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35" tIns="89049" rIns="84835" bIns="89049" numCol="1" spcCol="1270" anchor="ctr" anchorCtr="0">
          <a:noAutofit/>
        </a:bodyPr>
        <a:lstStyle/>
        <a:p>
          <a:pPr marL="0" lvl="0" indent="0" algn="ctr" defTabSz="933450">
            <a:lnSpc>
              <a:spcPct val="90000"/>
            </a:lnSpc>
            <a:spcBef>
              <a:spcPct val="0"/>
            </a:spcBef>
            <a:spcAft>
              <a:spcPct val="35000"/>
            </a:spcAft>
            <a:buNone/>
          </a:pPr>
          <a:r>
            <a:rPr lang="en-US" sz="2100" kern="1200"/>
            <a:t>Parent-Teacher Conferences</a:t>
          </a:r>
        </a:p>
      </dsp:txBody>
      <dsp:txXfrm>
        <a:off x="4260588" y="1998529"/>
        <a:ext cx="1731289" cy="1038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EFCA-80A8-45FF-ADFE-8A0EB80CF2CD}">
      <dsp:nvSpPr>
        <dsp:cNvPr id="0" name=""/>
        <dsp:cNvSpPr/>
      </dsp:nvSpPr>
      <dsp:spPr>
        <a:xfrm>
          <a:off x="2348509" y="780917"/>
          <a:ext cx="508539" cy="91440"/>
        </a:xfrm>
        <a:custGeom>
          <a:avLst/>
          <a:gdLst/>
          <a:ahLst/>
          <a:cxnLst/>
          <a:rect l="0" t="0" r="0" b="0"/>
          <a:pathLst>
            <a:path>
              <a:moveTo>
                <a:pt x="0" y="45720"/>
              </a:moveTo>
              <a:lnTo>
                <a:pt x="50853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9301" y="823941"/>
        <a:ext cx="26956" cy="5391"/>
      </dsp:txXfrm>
    </dsp:sp>
    <dsp:sp modelId="{28D4A9E2-F832-4CAF-A1F0-AFC5651A6422}">
      <dsp:nvSpPr>
        <dsp:cNvPr id="0" name=""/>
        <dsp:cNvSpPr/>
      </dsp:nvSpPr>
      <dsp:spPr>
        <a:xfrm>
          <a:off x="6227" y="123412"/>
          <a:ext cx="2344082" cy="14064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862" tIns="120568" rIns="114862" bIns="120568" numCol="1" spcCol="1270" anchor="ctr" anchorCtr="0">
          <a:noAutofit/>
        </a:bodyPr>
        <a:lstStyle/>
        <a:p>
          <a:pPr marL="0" lvl="0" indent="0" algn="ctr" defTabSz="755650">
            <a:lnSpc>
              <a:spcPct val="90000"/>
            </a:lnSpc>
            <a:spcBef>
              <a:spcPct val="0"/>
            </a:spcBef>
            <a:spcAft>
              <a:spcPct val="35000"/>
            </a:spcAft>
            <a:buNone/>
          </a:pPr>
          <a:r>
            <a:rPr lang="en-US" sz="1700" kern="1200"/>
            <a:t>Stop and be very quiet when morning announcements begin.</a:t>
          </a:r>
        </a:p>
      </dsp:txBody>
      <dsp:txXfrm>
        <a:off x="6227" y="123412"/>
        <a:ext cx="2344082" cy="1406449"/>
      </dsp:txXfrm>
    </dsp:sp>
    <dsp:sp modelId="{D3EE81C8-225C-4152-A5FB-ED682219401D}">
      <dsp:nvSpPr>
        <dsp:cNvPr id="0" name=""/>
        <dsp:cNvSpPr/>
      </dsp:nvSpPr>
      <dsp:spPr>
        <a:xfrm>
          <a:off x="5231731" y="780917"/>
          <a:ext cx="508539" cy="91440"/>
        </a:xfrm>
        <a:custGeom>
          <a:avLst/>
          <a:gdLst/>
          <a:ahLst/>
          <a:cxnLst/>
          <a:rect l="0" t="0" r="0" b="0"/>
          <a:pathLst>
            <a:path>
              <a:moveTo>
                <a:pt x="0" y="45720"/>
              </a:moveTo>
              <a:lnTo>
                <a:pt x="508539" y="45720"/>
              </a:lnTo>
            </a:path>
          </a:pathLst>
        </a:custGeom>
        <a:noFill/>
        <a:ln w="9525" cap="flat" cmpd="sng" algn="ctr">
          <a:solidFill>
            <a:schemeClr val="accent2">
              <a:hueOff val="1385580"/>
              <a:satOff val="-238"/>
              <a:lumOff val="-24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2523" y="823941"/>
        <a:ext cx="26956" cy="5391"/>
      </dsp:txXfrm>
    </dsp:sp>
    <dsp:sp modelId="{BD4DD055-4567-46BB-A21D-EB6C3DBB57B7}">
      <dsp:nvSpPr>
        <dsp:cNvPr id="0" name=""/>
        <dsp:cNvSpPr/>
      </dsp:nvSpPr>
      <dsp:spPr>
        <a:xfrm>
          <a:off x="2889449" y="123412"/>
          <a:ext cx="2344082" cy="1406449"/>
        </a:xfrm>
        <a:prstGeom prst="rect">
          <a:avLst/>
        </a:prstGeom>
        <a:solidFill>
          <a:schemeClr val="accent2">
            <a:hueOff val="1108464"/>
            <a:satOff val="-191"/>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862" tIns="120568" rIns="114862" bIns="120568" numCol="1" spcCol="1270" anchor="ctr" anchorCtr="0">
          <a:noAutofit/>
        </a:bodyPr>
        <a:lstStyle/>
        <a:p>
          <a:pPr marL="0" lvl="0" indent="0" algn="ctr" defTabSz="755650">
            <a:lnSpc>
              <a:spcPct val="90000"/>
            </a:lnSpc>
            <a:spcBef>
              <a:spcPct val="0"/>
            </a:spcBef>
            <a:spcAft>
              <a:spcPct val="35000"/>
            </a:spcAft>
            <a:buNone/>
          </a:pPr>
          <a:r>
            <a:rPr lang="en-US" sz="1700" kern="1200"/>
            <a:t>Stand and say the Pledge of Allegiance or stand and remain silent.</a:t>
          </a:r>
        </a:p>
      </dsp:txBody>
      <dsp:txXfrm>
        <a:off x="2889449" y="123412"/>
        <a:ext cx="2344082" cy="1406449"/>
      </dsp:txXfrm>
    </dsp:sp>
    <dsp:sp modelId="{94F7184B-F57F-43DB-A38C-3A8D1AFA2BA8}">
      <dsp:nvSpPr>
        <dsp:cNvPr id="0" name=""/>
        <dsp:cNvSpPr/>
      </dsp:nvSpPr>
      <dsp:spPr>
        <a:xfrm>
          <a:off x="1178268" y="1528061"/>
          <a:ext cx="5766443" cy="508539"/>
        </a:xfrm>
        <a:custGeom>
          <a:avLst/>
          <a:gdLst/>
          <a:ahLst/>
          <a:cxnLst/>
          <a:rect l="0" t="0" r="0" b="0"/>
          <a:pathLst>
            <a:path>
              <a:moveTo>
                <a:pt x="5766443" y="0"/>
              </a:moveTo>
              <a:lnTo>
                <a:pt x="5766443" y="271369"/>
              </a:lnTo>
              <a:lnTo>
                <a:pt x="0" y="271369"/>
              </a:lnTo>
              <a:lnTo>
                <a:pt x="0" y="508539"/>
              </a:lnTo>
            </a:path>
          </a:pathLst>
        </a:custGeom>
        <a:noFill/>
        <a:ln w="9525" cap="flat" cmpd="sng" algn="ctr">
          <a:solidFill>
            <a:schemeClr val="accent2">
              <a:hueOff val="2771159"/>
              <a:satOff val="-477"/>
              <a:lumOff val="-49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6700" y="1779635"/>
        <a:ext cx="289579" cy="5391"/>
      </dsp:txXfrm>
    </dsp:sp>
    <dsp:sp modelId="{A02C6853-7A1E-403A-9175-856DC7BB12C6}">
      <dsp:nvSpPr>
        <dsp:cNvPr id="0" name=""/>
        <dsp:cNvSpPr/>
      </dsp:nvSpPr>
      <dsp:spPr>
        <a:xfrm>
          <a:off x="5772671" y="123412"/>
          <a:ext cx="2344082" cy="1406449"/>
        </a:xfrm>
        <a:prstGeom prst="rect">
          <a:avLst/>
        </a:prstGeom>
        <a:solidFill>
          <a:schemeClr val="accent2">
            <a:hueOff val="2216927"/>
            <a:satOff val="-381"/>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862" tIns="120568" rIns="114862" bIns="120568" numCol="1" spcCol="1270" anchor="ctr" anchorCtr="0">
          <a:noAutofit/>
        </a:bodyPr>
        <a:lstStyle/>
        <a:p>
          <a:pPr marL="0" lvl="0" indent="0" algn="ctr" defTabSz="755650">
            <a:lnSpc>
              <a:spcPct val="90000"/>
            </a:lnSpc>
            <a:spcBef>
              <a:spcPct val="0"/>
            </a:spcBef>
            <a:spcAft>
              <a:spcPct val="35000"/>
            </a:spcAft>
            <a:buNone/>
          </a:pPr>
          <a:r>
            <a:rPr lang="en-US" sz="1700" kern="1200"/>
            <a:t>Stand quietly during Moment of Silence.</a:t>
          </a:r>
        </a:p>
      </dsp:txBody>
      <dsp:txXfrm>
        <a:off x="5772671" y="123412"/>
        <a:ext cx="2344082" cy="1406449"/>
      </dsp:txXfrm>
    </dsp:sp>
    <dsp:sp modelId="{6E2DE5C7-39C6-4754-A243-4CBC408EDDF2}">
      <dsp:nvSpPr>
        <dsp:cNvPr id="0" name=""/>
        <dsp:cNvSpPr/>
      </dsp:nvSpPr>
      <dsp:spPr>
        <a:xfrm>
          <a:off x="2348509" y="2726505"/>
          <a:ext cx="508539" cy="91440"/>
        </a:xfrm>
        <a:custGeom>
          <a:avLst/>
          <a:gdLst/>
          <a:ahLst/>
          <a:cxnLst/>
          <a:rect l="0" t="0" r="0" b="0"/>
          <a:pathLst>
            <a:path>
              <a:moveTo>
                <a:pt x="0" y="45720"/>
              </a:moveTo>
              <a:lnTo>
                <a:pt x="508539" y="45720"/>
              </a:lnTo>
            </a:path>
          </a:pathLst>
        </a:custGeom>
        <a:noFill/>
        <a:ln w="9525" cap="flat" cmpd="sng" algn="ctr">
          <a:solidFill>
            <a:schemeClr val="accent2">
              <a:hueOff val="4156739"/>
              <a:satOff val="-715"/>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9301" y="2769530"/>
        <a:ext cx="26956" cy="5391"/>
      </dsp:txXfrm>
    </dsp:sp>
    <dsp:sp modelId="{74376ACD-5FC2-4F3B-91EE-FC4E6057D212}">
      <dsp:nvSpPr>
        <dsp:cNvPr id="0" name=""/>
        <dsp:cNvSpPr/>
      </dsp:nvSpPr>
      <dsp:spPr>
        <a:xfrm>
          <a:off x="6227" y="2069001"/>
          <a:ext cx="2344082" cy="1406449"/>
        </a:xfrm>
        <a:prstGeom prst="rect">
          <a:avLst/>
        </a:prstGeom>
        <a:solidFill>
          <a:schemeClr val="accent2">
            <a:hueOff val="3325391"/>
            <a:satOff val="-572"/>
            <a:lumOff val="-5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862" tIns="120568" rIns="114862" bIns="120568" numCol="1" spcCol="1270" anchor="ctr" anchorCtr="0">
          <a:noAutofit/>
        </a:bodyPr>
        <a:lstStyle/>
        <a:p>
          <a:pPr marL="0" lvl="0" indent="0" algn="ctr" defTabSz="755650">
            <a:lnSpc>
              <a:spcPct val="90000"/>
            </a:lnSpc>
            <a:spcBef>
              <a:spcPct val="0"/>
            </a:spcBef>
            <a:spcAft>
              <a:spcPct val="35000"/>
            </a:spcAft>
            <a:buNone/>
          </a:pPr>
          <a:r>
            <a:rPr lang="en-US" sz="1700" kern="1200"/>
            <a:t>Next, we will say the “Daily Affirmation” together. </a:t>
          </a:r>
        </a:p>
      </dsp:txBody>
      <dsp:txXfrm>
        <a:off x="6227" y="2069001"/>
        <a:ext cx="2344082" cy="1406449"/>
      </dsp:txXfrm>
    </dsp:sp>
    <dsp:sp modelId="{AD462DB6-E6F6-439E-BE1B-487DFDD875CA}">
      <dsp:nvSpPr>
        <dsp:cNvPr id="0" name=""/>
        <dsp:cNvSpPr/>
      </dsp:nvSpPr>
      <dsp:spPr>
        <a:xfrm>
          <a:off x="5231731" y="2726505"/>
          <a:ext cx="508539" cy="91440"/>
        </a:xfrm>
        <a:custGeom>
          <a:avLst/>
          <a:gdLst/>
          <a:ahLst/>
          <a:cxnLst/>
          <a:rect l="0" t="0" r="0" b="0"/>
          <a:pathLst>
            <a:path>
              <a:moveTo>
                <a:pt x="0" y="45720"/>
              </a:moveTo>
              <a:lnTo>
                <a:pt x="508539" y="45720"/>
              </a:lnTo>
            </a:path>
          </a:pathLst>
        </a:custGeom>
        <a:noFill/>
        <a:ln w="9525" cap="flat" cmpd="sng" algn="ctr">
          <a:solidFill>
            <a:schemeClr val="accent2">
              <a:hueOff val="5542319"/>
              <a:satOff val="-953"/>
              <a:lumOff val="-980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2523" y="2769530"/>
        <a:ext cx="26956" cy="5391"/>
      </dsp:txXfrm>
    </dsp:sp>
    <dsp:sp modelId="{CF54FDD3-02B5-4406-B1F8-CE057A4ACE5E}">
      <dsp:nvSpPr>
        <dsp:cNvPr id="0" name=""/>
        <dsp:cNvSpPr/>
      </dsp:nvSpPr>
      <dsp:spPr>
        <a:xfrm>
          <a:off x="2889449" y="2069001"/>
          <a:ext cx="2344082" cy="1406449"/>
        </a:xfrm>
        <a:prstGeom prst="rect">
          <a:avLst/>
        </a:prstGeom>
        <a:solidFill>
          <a:schemeClr val="accent2">
            <a:hueOff val="4433855"/>
            <a:satOff val="-762"/>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862" tIns="120568" rIns="114862" bIns="120568" numCol="1" spcCol="1270" anchor="ctr" anchorCtr="0">
          <a:noAutofit/>
        </a:bodyPr>
        <a:lstStyle/>
        <a:p>
          <a:pPr marL="0" lvl="0" indent="0" algn="ctr" defTabSz="755650">
            <a:lnSpc>
              <a:spcPct val="90000"/>
            </a:lnSpc>
            <a:spcBef>
              <a:spcPct val="0"/>
            </a:spcBef>
            <a:spcAft>
              <a:spcPct val="35000"/>
            </a:spcAft>
            <a:buNone/>
          </a:pPr>
          <a:r>
            <a:rPr lang="en-US" sz="1700" kern="1200"/>
            <a:t>When told, be seated and quietly listen to morning announcements.</a:t>
          </a:r>
        </a:p>
      </dsp:txBody>
      <dsp:txXfrm>
        <a:off x="2889449" y="2069001"/>
        <a:ext cx="2344082" cy="1406449"/>
      </dsp:txXfrm>
    </dsp:sp>
    <dsp:sp modelId="{C7DB89EE-10E9-40EE-962D-782B93D0E93B}">
      <dsp:nvSpPr>
        <dsp:cNvPr id="0" name=""/>
        <dsp:cNvSpPr/>
      </dsp:nvSpPr>
      <dsp:spPr>
        <a:xfrm>
          <a:off x="5772671" y="2069001"/>
          <a:ext cx="2344082" cy="1406449"/>
        </a:xfrm>
        <a:prstGeom prst="rect">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862" tIns="120568" rIns="114862" bIns="120568" numCol="1" spcCol="1270" anchor="ctr" anchorCtr="0">
          <a:noAutofit/>
        </a:bodyPr>
        <a:lstStyle/>
        <a:p>
          <a:pPr marL="0" lvl="0" indent="0" algn="ctr" defTabSz="755650">
            <a:lnSpc>
              <a:spcPct val="90000"/>
            </a:lnSpc>
            <a:spcBef>
              <a:spcPct val="0"/>
            </a:spcBef>
            <a:spcAft>
              <a:spcPct val="35000"/>
            </a:spcAft>
            <a:buNone/>
          </a:pPr>
          <a:r>
            <a:rPr lang="en-US" sz="1700" kern="1200"/>
            <a:t>When morning announcements are over, continue with morning work and wait for instruction.</a:t>
          </a:r>
        </a:p>
      </dsp:txBody>
      <dsp:txXfrm>
        <a:off x="5772671" y="2069001"/>
        <a:ext cx="2344082" cy="1406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1001A-5EB5-43B0-AD5F-A77E05614897}">
      <dsp:nvSpPr>
        <dsp:cNvPr id="0" name=""/>
        <dsp:cNvSpPr/>
      </dsp:nvSpPr>
      <dsp:spPr>
        <a:xfrm>
          <a:off x="1624596" y="1563"/>
          <a:ext cx="6498384" cy="6862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87" tIns="174297" rIns="126087" bIns="174297" numCol="1" spcCol="1270" anchor="ctr" anchorCtr="0">
          <a:noAutofit/>
        </a:bodyPr>
        <a:lstStyle/>
        <a:p>
          <a:pPr marL="0" lvl="0" indent="0" algn="l" defTabSz="533400">
            <a:lnSpc>
              <a:spcPct val="90000"/>
            </a:lnSpc>
            <a:spcBef>
              <a:spcPct val="0"/>
            </a:spcBef>
            <a:spcAft>
              <a:spcPct val="35000"/>
            </a:spcAft>
            <a:buNone/>
          </a:pPr>
          <a:r>
            <a:rPr lang="en-US" sz="1200" kern="1200"/>
            <a:t>Be in your assigned seat, working on your do-now, until the timer goes off. </a:t>
          </a:r>
        </a:p>
      </dsp:txBody>
      <dsp:txXfrm>
        <a:off x="1624596" y="1563"/>
        <a:ext cx="6498384" cy="686208"/>
      </dsp:txXfrm>
    </dsp:sp>
    <dsp:sp modelId="{296035C3-B7DF-46C5-A034-FD1425521922}">
      <dsp:nvSpPr>
        <dsp:cNvPr id="0" name=""/>
        <dsp:cNvSpPr/>
      </dsp:nvSpPr>
      <dsp:spPr>
        <a:xfrm>
          <a:off x="0" y="1563"/>
          <a:ext cx="1624596" cy="6862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68" tIns="67782" rIns="85968" bIns="67782" numCol="1" spcCol="1270" anchor="ctr" anchorCtr="0">
          <a:noAutofit/>
        </a:bodyPr>
        <a:lstStyle/>
        <a:p>
          <a:pPr marL="0" lvl="0" indent="0" algn="ctr" defTabSz="666750">
            <a:lnSpc>
              <a:spcPct val="90000"/>
            </a:lnSpc>
            <a:spcBef>
              <a:spcPct val="0"/>
            </a:spcBef>
            <a:spcAft>
              <a:spcPct val="35000"/>
            </a:spcAft>
            <a:buNone/>
          </a:pPr>
          <a:r>
            <a:rPr lang="en-US" sz="1500" kern="1200">
              <a:latin typeface="Trebuchet MS" panose="020B0603020202020204"/>
            </a:rPr>
            <a:t>1.</a:t>
          </a:r>
          <a:endParaRPr lang="en-US" sz="1500" kern="1200"/>
        </a:p>
      </dsp:txBody>
      <dsp:txXfrm>
        <a:off x="0" y="1563"/>
        <a:ext cx="1624596" cy="686208"/>
      </dsp:txXfrm>
    </dsp:sp>
    <dsp:sp modelId="{C44E1C5A-651B-49C5-8752-C1E54C4B4914}">
      <dsp:nvSpPr>
        <dsp:cNvPr id="0" name=""/>
        <dsp:cNvSpPr/>
      </dsp:nvSpPr>
      <dsp:spPr>
        <a:xfrm>
          <a:off x="1624596" y="728945"/>
          <a:ext cx="6498384" cy="6862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87" tIns="174297" rIns="126087" bIns="174297" numCol="1" spcCol="1270" anchor="ctr" anchorCtr="0">
          <a:noAutofit/>
        </a:bodyPr>
        <a:lstStyle/>
        <a:p>
          <a:pPr marL="0" lvl="0" indent="0" algn="l" defTabSz="533400">
            <a:lnSpc>
              <a:spcPct val="90000"/>
            </a:lnSpc>
            <a:spcBef>
              <a:spcPct val="0"/>
            </a:spcBef>
            <a:spcAft>
              <a:spcPct val="35000"/>
            </a:spcAft>
            <a:buNone/>
          </a:pPr>
          <a:r>
            <a:rPr lang="en-US" sz="1200" kern="1200"/>
            <a:t>Bring all of your materials to class. </a:t>
          </a:r>
        </a:p>
      </dsp:txBody>
      <dsp:txXfrm>
        <a:off x="1624596" y="728945"/>
        <a:ext cx="6498384" cy="686208"/>
      </dsp:txXfrm>
    </dsp:sp>
    <dsp:sp modelId="{C0A62794-852A-4004-A2CC-446503B353B7}">
      <dsp:nvSpPr>
        <dsp:cNvPr id="0" name=""/>
        <dsp:cNvSpPr/>
      </dsp:nvSpPr>
      <dsp:spPr>
        <a:xfrm>
          <a:off x="0" y="728945"/>
          <a:ext cx="1624596" cy="6862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68" tIns="67782" rIns="85968" bIns="67782" numCol="1" spcCol="1270" anchor="ctr" anchorCtr="0">
          <a:noAutofit/>
        </a:bodyPr>
        <a:lstStyle/>
        <a:p>
          <a:pPr marL="0" lvl="0" indent="0" algn="ctr" defTabSz="666750">
            <a:lnSpc>
              <a:spcPct val="90000"/>
            </a:lnSpc>
            <a:spcBef>
              <a:spcPct val="0"/>
            </a:spcBef>
            <a:spcAft>
              <a:spcPct val="35000"/>
            </a:spcAft>
            <a:buNone/>
          </a:pPr>
          <a:r>
            <a:rPr lang="en-US" sz="1500" kern="1200">
              <a:latin typeface="Trebuchet MS" panose="020B0603020202020204"/>
            </a:rPr>
            <a:t>2.</a:t>
          </a:r>
          <a:endParaRPr lang="en-US" sz="1500" kern="1200"/>
        </a:p>
      </dsp:txBody>
      <dsp:txXfrm>
        <a:off x="0" y="728945"/>
        <a:ext cx="1624596" cy="686208"/>
      </dsp:txXfrm>
    </dsp:sp>
    <dsp:sp modelId="{5EB9CA12-C3E8-43F6-B207-D37AD99CFFB3}">
      <dsp:nvSpPr>
        <dsp:cNvPr id="0" name=""/>
        <dsp:cNvSpPr/>
      </dsp:nvSpPr>
      <dsp:spPr>
        <a:xfrm>
          <a:off x="1624596" y="1456327"/>
          <a:ext cx="6498384" cy="6862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87" tIns="174297" rIns="126087" bIns="174297" numCol="1" spcCol="1270" anchor="ctr" anchorCtr="0">
          <a:noAutofit/>
        </a:bodyPr>
        <a:lstStyle/>
        <a:p>
          <a:pPr marL="0" lvl="0" indent="0" algn="l" defTabSz="533400">
            <a:lnSpc>
              <a:spcPct val="90000"/>
            </a:lnSpc>
            <a:spcBef>
              <a:spcPct val="0"/>
            </a:spcBef>
            <a:spcAft>
              <a:spcPct val="35000"/>
            </a:spcAft>
            <a:buNone/>
          </a:pPr>
          <a:r>
            <a:rPr lang="en-US" sz="1200" kern="1200"/>
            <a:t>Treat each person in the classroom with dignity and respect. </a:t>
          </a:r>
        </a:p>
      </dsp:txBody>
      <dsp:txXfrm>
        <a:off x="1624596" y="1456327"/>
        <a:ext cx="6498384" cy="686208"/>
      </dsp:txXfrm>
    </dsp:sp>
    <dsp:sp modelId="{3727E40B-2F57-4BA9-8AAB-DA35E9BDEE4B}">
      <dsp:nvSpPr>
        <dsp:cNvPr id="0" name=""/>
        <dsp:cNvSpPr/>
      </dsp:nvSpPr>
      <dsp:spPr>
        <a:xfrm>
          <a:off x="0" y="1456327"/>
          <a:ext cx="1624596" cy="6862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68" tIns="67782" rIns="85968" bIns="67782" numCol="1" spcCol="1270" anchor="ctr" anchorCtr="0">
          <a:noAutofit/>
        </a:bodyPr>
        <a:lstStyle/>
        <a:p>
          <a:pPr marL="0" lvl="0" indent="0" algn="ctr" defTabSz="666750">
            <a:lnSpc>
              <a:spcPct val="90000"/>
            </a:lnSpc>
            <a:spcBef>
              <a:spcPct val="0"/>
            </a:spcBef>
            <a:spcAft>
              <a:spcPct val="35000"/>
            </a:spcAft>
            <a:buNone/>
          </a:pPr>
          <a:r>
            <a:rPr lang="en-US" sz="1500" kern="1200">
              <a:latin typeface="Trebuchet MS" panose="020B0603020202020204"/>
            </a:rPr>
            <a:t>3.</a:t>
          </a:r>
          <a:endParaRPr lang="en-US" sz="1500" kern="1200"/>
        </a:p>
      </dsp:txBody>
      <dsp:txXfrm>
        <a:off x="0" y="1456327"/>
        <a:ext cx="1624596" cy="686208"/>
      </dsp:txXfrm>
    </dsp:sp>
    <dsp:sp modelId="{A705C11E-083D-4BD6-9F80-A195F05AA623}">
      <dsp:nvSpPr>
        <dsp:cNvPr id="0" name=""/>
        <dsp:cNvSpPr/>
      </dsp:nvSpPr>
      <dsp:spPr>
        <a:xfrm>
          <a:off x="1624596" y="2183708"/>
          <a:ext cx="6498384" cy="6862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87" tIns="174297" rIns="126087" bIns="174297" numCol="1" spcCol="1270" anchor="ctr" anchorCtr="0">
          <a:noAutofit/>
        </a:bodyPr>
        <a:lstStyle/>
        <a:p>
          <a:pPr marL="0" lvl="0" indent="0" algn="l" defTabSz="533400">
            <a:lnSpc>
              <a:spcPct val="90000"/>
            </a:lnSpc>
            <a:spcBef>
              <a:spcPct val="0"/>
            </a:spcBef>
            <a:spcAft>
              <a:spcPct val="35000"/>
            </a:spcAft>
            <a:buNone/>
          </a:pPr>
          <a:r>
            <a:rPr lang="en-US" sz="1200" kern="1200"/>
            <a:t>Remember to follow all directions the FIRST time that they are given. </a:t>
          </a:r>
        </a:p>
      </dsp:txBody>
      <dsp:txXfrm>
        <a:off x="1624596" y="2183708"/>
        <a:ext cx="6498384" cy="686208"/>
      </dsp:txXfrm>
    </dsp:sp>
    <dsp:sp modelId="{477C290E-53F3-4F52-9C54-B06F6AEEFCF1}">
      <dsp:nvSpPr>
        <dsp:cNvPr id="0" name=""/>
        <dsp:cNvSpPr/>
      </dsp:nvSpPr>
      <dsp:spPr>
        <a:xfrm>
          <a:off x="0" y="2183708"/>
          <a:ext cx="1624596" cy="6862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68" tIns="67782" rIns="85968" bIns="67782" numCol="1" spcCol="1270" anchor="ctr" anchorCtr="0">
          <a:noAutofit/>
        </a:bodyPr>
        <a:lstStyle/>
        <a:p>
          <a:pPr marL="0" lvl="0" indent="0" algn="ctr" defTabSz="666750">
            <a:lnSpc>
              <a:spcPct val="90000"/>
            </a:lnSpc>
            <a:spcBef>
              <a:spcPct val="0"/>
            </a:spcBef>
            <a:spcAft>
              <a:spcPct val="35000"/>
            </a:spcAft>
            <a:buNone/>
          </a:pPr>
          <a:r>
            <a:rPr lang="en-US" sz="1500" kern="1200">
              <a:latin typeface="Trebuchet MS" panose="020B0603020202020204"/>
            </a:rPr>
            <a:t>4.</a:t>
          </a:r>
          <a:endParaRPr lang="en-US" sz="1500" kern="1200"/>
        </a:p>
      </dsp:txBody>
      <dsp:txXfrm>
        <a:off x="0" y="2183708"/>
        <a:ext cx="1624596" cy="686208"/>
      </dsp:txXfrm>
    </dsp:sp>
    <dsp:sp modelId="{1A6EA454-ECBF-489C-B8E4-7A43352001BF}">
      <dsp:nvSpPr>
        <dsp:cNvPr id="0" name=""/>
        <dsp:cNvSpPr/>
      </dsp:nvSpPr>
      <dsp:spPr>
        <a:xfrm>
          <a:off x="1624596" y="2911090"/>
          <a:ext cx="6498384" cy="6862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87" tIns="174297" rIns="126087" bIns="174297" numCol="1" spcCol="1270" anchor="ctr" anchorCtr="0">
          <a:noAutofit/>
        </a:bodyPr>
        <a:lstStyle/>
        <a:p>
          <a:pPr marL="0" lvl="0" indent="0" algn="l" defTabSz="533400" rtl="0">
            <a:lnSpc>
              <a:spcPct val="90000"/>
            </a:lnSpc>
            <a:spcBef>
              <a:spcPct val="0"/>
            </a:spcBef>
            <a:spcAft>
              <a:spcPct val="35000"/>
            </a:spcAft>
            <a:buNone/>
          </a:pPr>
          <a:r>
            <a:rPr lang="en-US" sz="1200" kern="1200"/>
            <a:t>Remember to follow all the expectations and procedures in the Shelby County School System and at Highland Oaks Middle School.</a:t>
          </a:r>
          <a:r>
            <a:rPr lang="en-US" sz="1200" kern="1200">
              <a:latin typeface="Trebuchet MS" panose="020B0603020202020204"/>
            </a:rPr>
            <a:t> </a:t>
          </a:r>
          <a:endParaRPr lang="en-US" sz="1200" kern="1200"/>
        </a:p>
      </dsp:txBody>
      <dsp:txXfrm>
        <a:off x="1624596" y="2911090"/>
        <a:ext cx="6498384" cy="686208"/>
      </dsp:txXfrm>
    </dsp:sp>
    <dsp:sp modelId="{9B778BD6-FD69-42DB-99B9-B8DCC4B9BBDE}">
      <dsp:nvSpPr>
        <dsp:cNvPr id="0" name=""/>
        <dsp:cNvSpPr/>
      </dsp:nvSpPr>
      <dsp:spPr>
        <a:xfrm>
          <a:off x="0" y="2911090"/>
          <a:ext cx="1624596" cy="6862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68" tIns="67782" rIns="85968" bIns="67782" numCol="1" spcCol="1270" anchor="ctr" anchorCtr="0">
          <a:noAutofit/>
        </a:bodyPr>
        <a:lstStyle/>
        <a:p>
          <a:pPr marL="0" lvl="0" indent="0" algn="ctr" defTabSz="666750">
            <a:lnSpc>
              <a:spcPct val="90000"/>
            </a:lnSpc>
            <a:spcBef>
              <a:spcPct val="0"/>
            </a:spcBef>
            <a:spcAft>
              <a:spcPct val="35000"/>
            </a:spcAft>
            <a:buNone/>
          </a:pPr>
          <a:r>
            <a:rPr lang="en-US" sz="1500" kern="1200">
              <a:latin typeface="Trebuchet MS" panose="020B0603020202020204"/>
            </a:rPr>
            <a:t>5.</a:t>
          </a:r>
          <a:endParaRPr lang="en-US" sz="1500" kern="1200"/>
        </a:p>
      </dsp:txBody>
      <dsp:txXfrm>
        <a:off x="0" y="2911090"/>
        <a:ext cx="1624596" cy="686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39EA8-3790-4030-AEBE-70ABF7F8FAC3}">
      <dsp:nvSpPr>
        <dsp:cNvPr id="0" name=""/>
        <dsp:cNvSpPr/>
      </dsp:nvSpPr>
      <dsp:spPr>
        <a:xfrm>
          <a:off x="1258792" y="610129"/>
          <a:ext cx="2178239" cy="2178239"/>
        </a:xfrm>
        <a:prstGeom prst="downArrow">
          <a:avLst>
            <a:gd name="adj1" fmla="val 50000"/>
            <a:gd name="adj2" fmla="val 35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This area is off limits to students</a:t>
          </a:r>
        </a:p>
      </dsp:txBody>
      <dsp:txXfrm>
        <a:off x="1803352" y="610129"/>
        <a:ext cx="1089119" cy="1797047"/>
      </dsp:txXfrm>
    </dsp:sp>
    <dsp:sp modelId="{3C7C98F2-376B-44C8-9779-A9410F7C6F55}">
      <dsp:nvSpPr>
        <dsp:cNvPr id="0" name=""/>
        <dsp:cNvSpPr/>
      </dsp:nvSpPr>
      <dsp:spPr>
        <a:xfrm rot="7200000">
          <a:off x="2517403" y="2790106"/>
          <a:ext cx="2178239" cy="2178239"/>
        </a:xfrm>
        <a:prstGeom prst="downArrow">
          <a:avLst>
            <a:gd name="adj1" fmla="val 50000"/>
            <a:gd name="adj2" fmla="val 35000"/>
          </a:avLst>
        </a:prstGeom>
        <a:gradFill rotWithShape="0">
          <a:gsLst>
            <a:gs pos="0">
              <a:schemeClr val="accent5">
                <a:hueOff val="-8031992"/>
                <a:satOff val="1435"/>
                <a:lumOff val="-3137"/>
                <a:alphaOff val="0"/>
                <a:tint val="94000"/>
                <a:satMod val="103000"/>
                <a:lumMod val="102000"/>
              </a:schemeClr>
            </a:gs>
            <a:gs pos="50000">
              <a:schemeClr val="accent5">
                <a:hueOff val="-8031992"/>
                <a:satOff val="1435"/>
                <a:lumOff val="-3137"/>
                <a:alphaOff val="0"/>
                <a:shade val="100000"/>
                <a:satMod val="110000"/>
                <a:lumMod val="100000"/>
              </a:schemeClr>
            </a:gs>
            <a:gs pos="100000">
              <a:schemeClr val="accent5">
                <a:hueOff val="-8031992"/>
                <a:satOff val="1435"/>
                <a:lumOff val="-3137"/>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Please refrain from being in the teacher’s corner</a:t>
          </a:r>
        </a:p>
      </dsp:txBody>
      <dsp:txXfrm rot="-5400000">
        <a:off x="2873060" y="3429964"/>
        <a:ext cx="1797047" cy="1089119"/>
      </dsp:txXfrm>
    </dsp:sp>
    <dsp:sp modelId="{853695A0-33AA-444A-A790-6E978B168292}">
      <dsp:nvSpPr>
        <dsp:cNvPr id="0" name=""/>
        <dsp:cNvSpPr/>
      </dsp:nvSpPr>
      <dsp:spPr>
        <a:xfrm rot="14400000">
          <a:off x="182" y="2790106"/>
          <a:ext cx="2178239" cy="2178239"/>
        </a:xfrm>
        <a:prstGeom prst="downArrow">
          <a:avLst>
            <a:gd name="adj1" fmla="val 50000"/>
            <a:gd name="adj2" fmla="val 35000"/>
          </a:avLst>
        </a:prstGeom>
        <a:gradFill rotWithShape="0">
          <a:gsLst>
            <a:gs pos="0">
              <a:schemeClr val="accent5">
                <a:hueOff val="-16063984"/>
                <a:satOff val="2870"/>
                <a:lumOff val="-6275"/>
                <a:alphaOff val="0"/>
                <a:tint val="94000"/>
                <a:satMod val="103000"/>
                <a:lumMod val="102000"/>
              </a:schemeClr>
            </a:gs>
            <a:gs pos="50000">
              <a:schemeClr val="accent5">
                <a:hueOff val="-16063984"/>
                <a:satOff val="2870"/>
                <a:lumOff val="-6275"/>
                <a:alphaOff val="0"/>
                <a:shade val="100000"/>
                <a:satMod val="110000"/>
                <a:lumMod val="100000"/>
              </a:schemeClr>
            </a:gs>
            <a:gs pos="100000">
              <a:schemeClr val="accent5">
                <a:hueOff val="-16063984"/>
                <a:satOff val="2870"/>
                <a:lumOff val="-6275"/>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Consequences will follow disobedience </a:t>
          </a:r>
        </a:p>
      </dsp:txBody>
      <dsp:txXfrm rot="5400000">
        <a:off x="25717" y="3429964"/>
        <a:ext cx="1797047" cy="1089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4F33C-167E-484D-B7D2-25CE7E5BE9EA}">
      <dsp:nvSpPr>
        <dsp:cNvPr id="0" name=""/>
        <dsp:cNvSpPr/>
      </dsp:nvSpPr>
      <dsp:spPr>
        <a:xfrm>
          <a:off x="0" y="906502"/>
          <a:ext cx="4695825" cy="16735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86739-661F-4858-ACDC-37DCB65212D0}">
      <dsp:nvSpPr>
        <dsp:cNvPr id="0" name=""/>
        <dsp:cNvSpPr/>
      </dsp:nvSpPr>
      <dsp:spPr>
        <a:xfrm>
          <a:off x="506246" y="1283049"/>
          <a:ext cx="920448" cy="920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BB0F52-1DAB-4C5D-A523-75D0137EE291}">
      <dsp:nvSpPr>
        <dsp:cNvPr id="0" name=""/>
        <dsp:cNvSpPr/>
      </dsp:nvSpPr>
      <dsp:spPr>
        <a:xfrm>
          <a:off x="1932941" y="906502"/>
          <a:ext cx="2762883" cy="1673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17" tIns="177117" rIns="177117" bIns="177117" numCol="1" spcCol="1270" anchor="ctr" anchorCtr="0">
          <a:noAutofit/>
        </a:bodyPr>
        <a:lstStyle/>
        <a:p>
          <a:pPr marL="0" lvl="0" indent="0" algn="l" defTabSz="755650">
            <a:lnSpc>
              <a:spcPct val="100000"/>
            </a:lnSpc>
            <a:spcBef>
              <a:spcPct val="0"/>
            </a:spcBef>
            <a:spcAft>
              <a:spcPct val="35000"/>
            </a:spcAft>
            <a:buNone/>
          </a:pPr>
          <a:r>
            <a:rPr lang="en-US" sz="1700" kern="1200"/>
            <a:t>If you have a comment or question, please raise your hand. </a:t>
          </a:r>
        </a:p>
      </dsp:txBody>
      <dsp:txXfrm>
        <a:off x="1932941" y="906502"/>
        <a:ext cx="2762883" cy="1673542"/>
      </dsp:txXfrm>
    </dsp:sp>
    <dsp:sp modelId="{3A8CDE87-7477-4637-A8CB-E4154B76904B}">
      <dsp:nvSpPr>
        <dsp:cNvPr id="0" name=""/>
        <dsp:cNvSpPr/>
      </dsp:nvSpPr>
      <dsp:spPr>
        <a:xfrm>
          <a:off x="0" y="2998430"/>
          <a:ext cx="4695825" cy="16735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7665B-4D8C-4394-B783-EC4E1FB87506}">
      <dsp:nvSpPr>
        <dsp:cNvPr id="0" name=""/>
        <dsp:cNvSpPr/>
      </dsp:nvSpPr>
      <dsp:spPr>
        <a:xfrm>
          <a:off x="506246" y="3374977"/>
          <a:ext cx="920448" cy="920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100B21-7344-467F-AAD6-030DF0C7CF2A}">
      <dsp:nvSpPr>
        <dsp:cNvPr id="0" name=""/>
        <dsp:cNvSpPr/>
      </dsp:nvSpPr>
      <dsp:spPr>
        <a:xfrm>
          <a:off x="1932941" y="2998430"/>
          <a:ext cx="2762883" cy="1673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17" tIns="177117" rIns="177117" bIns="177117" numCol="1" spcCol="1270" anchor="ctr" anchorCtr="0">
          <a:noAutofit/>
        </a:bodyPr>
        <a:lstStyle/>
        <a:p>
          <a:pPr marL="0" lvl="0" indent="0" algn="l" defTabSz="755650">
            <a:lnSpc>
              <a:spcPct val="100000"/>
            </a:lnSpc>
            <a:spcBef>
              <a:spcPct val="0"/>
            </a:spcBef>
            <a:spcAft>
              <a:spcPct val="35000"/>
            </a:spcAft>
            <a:buNone/>
          </a:pPr>
          <a:r>
            <a:rPr lang="en-US" sz="1700" kern="1200"/>
            <a:t>Please do not talk and disrupt class with outbursts and persistent movements around the classroom</a:t>
          </a:r>
        </a:p>
      </dsp:txBody>
      <dsp:txXfrm>
        <a:off x="1932941" y="2998430"/>
        <a:ext cx="2762883" cy="16735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4C1A2-47E4-4BE2-A47F-AF195E98E44C}">
      <dsp:nvSpPr>
        <dsp:cNvPr id="0" name=""/>
        <dsp:cNvSpPr/>
      </dsp:nvSpPr>
      <dsp:spPr>
        <a:xfrm>
          <a:off x="0" y="4417157"/>
          <a:ext cx="4466744" cy="966366"/>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You have 2 days to complete missing assignments and turn them in</a:t>
          </a:r>
          <a:r>
            <a:rPr lang="en-US" sz="1800" kern="1200">
              <a:latin typeface="Trebuchet MS" panose="020B0603020202020204"/>
            </a:rPr>
            <a:t>.</a:t>
          </a:r>
          <a:endParaRPr lang="en-US" sz="1800" kern="1200"/>
        </a:p>
      </dsp:txBody>
      <dsp:txXfrm>
        <a:off x="0" y="4417157"/>
        <a:ext cx="4466744" cy="966366"/>
      </dsp:txXfrm>
    </dsp:sp>
    <dsp:sp modelId="{B4675573-C6B0-4234-A675-5A4C18A17BDF}">
      <dsp:nvSpPr>
        <dsp:cNvPr id="0" name=""/>
        <dsp:cNvSpPr/>
      </dsp:nvSpPr>
      <dsp:spPr>
        <a:xfrm rot="10800000">
          <a:off x="0" y="2945381"/>
          <a:ext cx="4466744" cy="1486270"/>
        </a:xfrm>
        <a:prstGeom prst="upArrowCallou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t>If you missed an assessment come and </a:t>
          </a:r>
          <a:r>
            <a:rPr lang="en-US" sz="1800" kern="1200">
              <a:latin typeface="Trebuchet MS" panose="020B0603020202020204"/>
            </a:rPr>
            <a:t>please see teacher.</a:t>
          </a:r>
          <a:endParaRPr lang="en-US" sz="1800" kern="1200"/>
        </a:p>
      </dsp:txBody>
      <dsp:txXfrm rot="10800000">
        <a:off x="0" y="2945381"/>
        <a:ext cx="4466744" cy="965734"/>
      </dsp:txXfrm>
    </dsp:sp>
    <dsp:sp modelId="{64716EC4-3570-49C4-9110-A683CB06AEBA}">
      <dsp:nvSpPr>
        <dsp:cNvPr id="0" name=""/>
        <dsp:cNvSpPr/>
      </dsp:nvSpPr>
      <dsp:spPr>
        <a:xfrm rot="10800000">
          <a:off x="0" y="1473606"/>
          <a:ext cx="4466744" cy="1486270"/>
        </a:xfrm>
        <a:prstGeom prst="upArrowCallou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t>It is your responsibility </a:t>
          </a:r>
          <a:r>
            <a:rPr lang="en-US" sz="1800" kern="1200">
              <a:latin typeface="Trebuchet MS" panose="020B0603020202020204"/>
            </a:rPr>
            <a:t>to find out</a:t>
          </a:r>
          <a:r>
            <a:rPr lang="en-US" sz="1800" kern="1200"/>
            <a:t> what you missed when you were absent</a:t>
          </a:r>
          <a:r>
            <a:rPr lang="en-US" sz="1800" kern="1200">
              <a:latin typeface="Trebuchet MS" panose="020B0603020202020204"/>
            </a:rPr>
            <a:t>.</a:t>
          </a:r>
          <a:endParaRPr lang="en-US" sz="1800" kern="1200"/>
        </a:p>
      </dsp:txBody>
      <dsp:txXfrm rot="10800000">
        <a:off x="0" y="1473606"/>
        <a:ext cx="4466744" cy="965734"/>
      </dsp:txXfrm>
    </dsp:sp>
    <dsp:sp modelId="{3AB52142-FDD0-4F85-8AF0-5F4057732837}">
      <dsp:nvSpPr>
        <dsp:cNvPr id="0" name=""/>
        <dsp:cNvSpPr/>
      </dsp:nvSpPr>
      <dsp:spPr>
        <a:xfrm rot="10800000">
          <a:off x="0" y="1830"/>
          <a:ext cx="4466744" cy="1486270"/>
        </a:xfrm>
        <a:prstGeom prst="upArrowCallou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Please make sure you turn in sick notes to your homeroom teacher.</a:t>
          </a:r>
        </a:p>
      </dsp:txBody>
      <dsp:txXfrm rot="10800000">
        <a:off x="0" y="1830"/>
        <a:ext cx="4466744" cy="9657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F3EBF-8069-4011-A32B-4D63C27A90E5}">
      <dsp:nvSpPr>
        <dsp:cNvPr id="0" name=""/>
        <dsp:cNvSpPr/>
      </dsp:nvSpPr>
      <dsp:spPr>
        <a:xfrm>
          <a:off x="0" y="149450"/>
          <a:ext cx="2538431" cy="15230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Guidance counselors are available to help you with personal issues both in an out of school.</a:t>
          </a:r>
          <a:r>
            <a:rPr lang="en-US" sz="1700" kern="1200">
              <a:latin typeface="Trebuchet MS" panose="020B0603020202020204"/>
            </a:rPr>
            <a:t> </a:t>
          </a:r>
          <a:endParaRPr lang="en-US" sz="1700" kern="1200"/>
        </a:p>
      </dsp:txBody>
      <dsp:txXfrm>
        <a:off x="0" y="149450"/>
        <a:ext cx="2538431" cy="1523058"/>
      </dsp:txXfrm>
    </dsp:sp>
    <dsp:sp modelId="{0BAA64F1-C8FB-4F81-B132-03C9110A51B1}">
      <dsp:nvSpPr>
        <dsp:cNvPr id="0" name=""/>
        <dsp:cNvSpPr/>
      </dsp:nvSpPr>
      <dsp:spPr>
        <a:xfrm>
          <a:off x="2792274" y="149450"/>
          <a:ext cx="2538431" cy="15230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counselor can help you to understand these situations and how to cope with them.</a:t>
          </a:r>
        </a:p>
      </dsp:txBody>
      <dsp:txXfrm>
        <a:off x="2792274" y="149450"/>
        <a:ext cx="2538431" cy="1523058"/>
      </dsp:txXfrm>
    </dsp:sp>
    <dsp:sp modelId="{200F84C5-94CC-46E5-8758-BBEBA6BAC17E}">
      <dsp:nvSpPr>
        <dsp:cNvPr id="0" name=""/>
        <dsp:cNvSpPr/>
      </dsp:nvSpPr>
      <dsp:spPr>
        <a:xfrm>
          <a:off x="5584549" y="149450"/>
          <a:ext cx="2538431" cy="15230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Your </a:t>
          </a:r>
          <a:r>
            <a:rPr lang="en-US" sz="1700" kern="1200" baseline="0">
              <a:latin typeface="Trebuchet MS" panose="020B0603020202020204"/>
            </a:rPr>
            <a:t>school counselors are Mrs. Stewart and Dr. Rumph.</a:t>
          </a:r>
          <a:endParaRPr lang="en-US" sz="1700" kern="1200" baseline="30000"/>
        </a:p>
      </dsp:txBody>
      <dsp:txXfrm>
        <a:off x="5584549" y="149450"/>
        <a:ext cx="2538431" cy="1523058"/>
      </dsp:txXfrm>
    </dsp:sp>
    <dsp:sp modelId="{A80CB047-1FAA-4FAB-82F4-5A805FCA84E1}">
      <dsp:nvSpPr>
        <dsp:cNvPr id="0" name=""/>
        <dsp:cNvSpPr/>
      </dsp:nvSpPr>
      <dsp:spPr>
        <a:xfrm>
          <a:off x="1396137" y="1926353"/>
          <a:ext cx="2538431" cy="15230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If you need to meet with </a:t>
          </a:r>
          <a:r>
            <a:rPr lang="en-US" sz="1700" kern="1200">
              <a:latin typeface="Trebuchet MS" panose="020B0603020202020204"/>
            </a:rPr>
            <a:t>the,,</a:t>
          </a:r>
          <a:r>
            <a:rPr lang="en-US" sz="1700" kern="1200"/>
            <a:t> let your teacher know, and</a:t>
          </a:r>
          <a:r>
            <a:rPr lang="en-US" sz="1700" kern="1200">
              <a:latin typeface="Trebuchet MS" panose="020B0603020202020204"/>
            </a:rPr>
            <a:t> they</a:t>
          </a:r>
          <a:r>
            <a:rPr lang="en-US" sz="1700" kern="1200"/>
            <a:t> will </a:t>
          </a:r>
          <a:r>
            <a:rPr lang="en-US" sz="1700" kern="1200">
              <a:latin typeface="Trebuchet MS" panose="020B0603020202020204"/>
            </a:rPr>
            <a:t>reach out the respective counselor. </a:t>
          </a:r>
          <a:endParaRPr lang="en-US" sz="1700" kern="1200"/>
        </a:p>
      </dsp:txBody>
      <dsp:txXfrm>
        <a:off x="1396137" y="1926353"/>
        <a:ext cx="2538431" cy="1523058"/>
      </dsp:txXfrm>
    </dsp:sp>
    <dsp:sp modelId="{0F9182CD-BB11-438F-B804-C1390205386D}">
      <dsp:nvSpPr>
        <dsp:cNvPr id="0" name=""/>
        <dsp:cNvSpPr/>
      </dsp:nvSpPr>
      <dsp:spPr>
        <a:xfrm>
          <a:off x="4188412" y="1926353"/>
          <a:ext cx="2538431" cy="15230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You will not be allowed to just go the guidance complex.</a:t>
          </a:r>
          <a:r>
            <a:rPr lang="en-US" sz="1700" kern="1200">
              <a:latin typeface="Trebuchet MS" panose="020B0603020202020204"/>
            </a:rPr>
            <a:t> </a:t>
          </a:r>
          <a:endParaRPr lang="en-US" sz="1700" kern="1200"/>
        </a:p>
      </dsp:txBody>
      <dsp:txXfrm>
        <a:off x="4188412" y="1926353"/>
        <a:ext cx="2538431" cy="152305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11" charset="0"/>
              </a:defRPr>
            </a:lvl1pPr>
          </a:lstStyle>
          <a:p>
            <a:pPr>
              <a:defRPr/>
            </a:pPr>
            <a:fld id="{27915D76-B611-B54F-86E1-AF5036166D96}" type="datetime1">
              <a:rPr lang="fr-FR"/>
              <a:pPr>
                <a:defRPr/>
              </a:pPr>
              <a:t>09/08/2021</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11" charset="0"/>
              </a:defRPr>
            </a:lvl1pPr>
          </a:lstStyle>
          <a:p>
            <a:pPr>
              <a:defRPr/>
            </a:pPr>
            <a:fld id="{C75BE295-E63E-5D43-AA4B-D6F4D69B86F3}" type="slidenum">
              <a:rPr lang="fr-CA"/>
              <a:pPr>
                <a:defRPr/>
              </a:pPr>
              <a:t>‹#›</a:t>
            </a:fld>
            <a:endParaRPr lang="fr-CA"/>
          </a:p>
        </p:txBody>
      </p:sp>
    </p:spTree>
    <p:extLst>
      <p:ext uri="{BB962C8B-B14F-4D97-AF65-F5344CB8AC3E}">
        <p14:creationId xmlns:p14="http://schemas.microsoft.com/office/powerpoint/2010/main" val="1575707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5BE295-E63E-5D43-AA4B-D6F4D69B86F3}" type="slidenum">
              <a:rPr lang="fr-CA" smtClean="0"/>
              <a:pPr>
                <a:defRPr/>
              </a:pPr>
              <a:t>4</a:t>
            </a:fld>
            <a:endParaRPr lang="fr-CA"/>
          </a:p>
        </p:txBody>
      </p:sp>
    </p:spTree>
    <p:extLst>
      <p:ext uri="{BB962C8B-B14F-4D97-AF65-F5344CB8AC3E}">
        <p14:creationId xmlns:p14="http://schemas.microsoft.com/office/powerpoint/2010/main" val="213269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5BE295-E63E-5D43-AA4B-D6F4D69B86F3}" type="slidenum">
              <a:rPr lang="fr-CA" smtClean="0"/>
              <a:pPr>
                <a:defRPr/>
              </a:pPr>
              <a:t>20</a:t>
            </a:fld>
            <a:endParaRPr lang="fr-CA"/>
          </a:p>
        </p:txBody>
      </p:sp>
    </p:spTree>
    <p:extLst>
      <p:ext uri="{BB962C8B-B14F-4D97-AF65-F5344CB8AC3E}">
        <p14:creationId xmlns:p14="http://schemas.microsoft.com/office/powerpoint/2010/main" val="127162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5BE295-E63E-5D43-AA4B-D6F4D69B86F3}" type="slidenum">
              <a:rPr lang="fr-CA" smtClean="0"/>
              <a:pPr>
                <a:defRPr/>
              </a:pPr>
              <a:t>32</a:t>
            </a:fld>
            <a:endParaRPr lang="fr-CA"/>
          </a:p>
        </p:txBody>
      </p:sp>
    </p:spTree>
    <p:extLst>
      <p:ext uri="{BB962C8B-B14F-4D97-AF65-F5344CB8AC3E}">
        <p14:creationId xmlns:p14="http://schemas.microsoft.com/office/powerpoint/2010/main" val="2819207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555655" y="5936188"/>
            <a:ext cx="2057400" cy="365125"/>
          </a:xfrm>
        </p:spPr>
        <p:txBody>
          <a:bodyPr/>
          <a:lstStyle/>
          <a:p>
            <a:pPr>
              <a:defRPr/>
            </a:pPr>
            <a:fld id="{3577B1ED-2BA9-0745-A708-74D4190D4080}" type="datetime1">
              <a:rPr lang="fr-FR" smtClean="0"/>
              <a:pPr>
                <a:defRPr/>
              </a:pPr>
              <a:t>09/08/2021</a:t>
            </a:fld>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68E6B98A-BDE8-E048-9D1F-CB7424276B3C}" type="slidenum">
              <a:rPr lang="en-US" smtClean="0"/>
              <a:pPr>
                <a:defRPr/>
              </a:pPr>
              <a:t>‹#›</a:t>
            </a:fld>
            <a:endParaRPr lang="en-US"/>
          </a:p>
        </p:txBody>
      </p:sp>
    </p:spTree>
    <p:extLst>
      <p:ext uri="{BB962C8B-B14F-4D97-AF65-F5344CB8AC3E}">
        <p14:creationId xmlns:p14="http://schemas.microsoft.com/office/powerpoint/2010/main" val="132220614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EF29A6E-E017-194C-9C87-1B971F372DE7}" type="datetime1">
              <a:rPr lang="fr-FR" smtClean="0"/>
              <a:pPr>
                <a:defRPr/>
              </a:pPr>
              <a:t>09/08/2021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50C998B3-FC00-B84D-B069-DF713FEDE5FC}" type="slidenum">
              <a:rPr lang="en-US" smtClean="0"/>
              <a:pPr>
                <a:defRPr/>
              </a:pPr>
              <a:t>‹#›</a:t>
            </a:fld>
            <a:endParaRPr lang="en-US"/>
          </a:p>
        </p:txBody>
      </p:sp>
    </p:spTree>
    <p:extLst>
      <p:ext uri="{BB962C8B-B14F-4D97-AF65-F5344CB8AC3E}">
        <p14:creationId xmlns:p14="http://schemas.microsoft.com/office/powerpoint/2010/main" val="193857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EF29A6E-E017-194C-9C87-1B971F372DE7}" type="datetime1">
              <a:rPr lang="fr-FR" smtClean="0"/>
              <a:pPr>
                <a:defRPr/>
              </a:pPr>
              <a:t>09/08/2021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50C998B3-FC00-B84D-B069-DF713FEDE5FC}" type="slidenum">
              <a:rPr lang="en-US" smtClean="0"/>
              <a:pPr>
                <a:defRPr/>
              </a:pPr>
              <a:t>‹#›</a:t>
            </a:fld>
            <a:endParaRPr lang="en-US"/>
          </a:p>
        </p:txBody>
      </p:sp>
    </p:spTree>
    <p:extLst>
      <p:ext uri="{BB962C8B-B14F-4D97-AF65-F5344CB8AC3E}">
        <p14:creationId xmlns:p14="http://schemas.microsoft.com/office/powerpoint/2010/main" val="422771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EF29A6E-E017-194C-9C87-1B971F372DE7}" type="datetime1">
              <a:rPr lang="fr-FR" smtClean="0"/>
              <a:pPr>
                <a:defRPr/>
              </a:pPr>
              <a:t>09/08/2021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50C998B3-FC00-B84D-B069-DF713FEDE5FC}" type="slidenum">
              <a:rPr lang="en-US" smtClean="0"/>
              <a:pPr>
                <a:defRPr/>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181182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EF29A6E-E017-194C-9C87-1B971F372DE7}" type="datetime1">
              <a:rPr lang="fr-FR" smtClean="0"/>
              <a:pPr>
                <a:defRPr/>
              </a:pPr>
              <a:t>09/08/2021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50C998B3-FC00-B84D-B069-DF713FEDE5FC}" type="slidenum">
              <a:rPr lang="en-US" smtClean="0"/>
              <a:pPr>
                <a:defRPr/>
              </a:pPr>
              <a:t>‹#›</a:t>
            </a:fld>
            <a:endParaRPr lang="en-US"/>
          </a:p>
        </p:txBody>
      </p:sp>
    </p:spTree>
    <p:extLst>
      <p:ext uri="{BB962C8B-B14F-4D97-AF65-F5344CB8AC3E}">
        <p14:creationId xmlns:p14="http://schemas.microsoft.com/office/powerpoint/2010/main" val="10783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7EF29A6E-E017-194C-9C87-1B971F372DE7}" type="datetime1">
              <a:rPr lang="fr-FR" smtClean="0"/>
              <a:pPr>
                <a:defRPr/>
              </a:pPr>
              <a:t>09/08/2021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0C998B3-FC00-B84D-B069-DF713FEDE5FC}" type="slidenum">
              <a:rPr lang="en-US" smtClean="0"/>
              <a:pPr>
                <a:defRPr/>
              </a:pPr>
              <a:t>‹#›</a:t>
            </a:fld>
            <a:endParaRPr lang="en-US"/>
          </a:p>
        </p:txBody>
      </p:sp>
    </p:spTree>
    <p:extLst>
      <p:ext uri="{BB962C8B-B14F-4D97-AF65-F5344CB8AC3E}">
        <p14:creationId xmlns:p14="http://schemas.microsoft.com/office/powerpoint/2010/main" val="311939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7EF29A6E-E017-194C-9C87-1B971F372DE7}" type="datetime1">
              <a:rPr lang="fr-FR" smtClean="0"/>
              <a:pPr>
                <a:defRPr/>
              </a:pPr>
              <a:t>09/08/2021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0C998B3-FC00-B84D-B069-DF713FEDE5FC}" type="slidenum">
              <a:rPr lang="en-US" smtClean="0"/>
              <a:pPr>
                <a:defRPr/>
              </a:pPr>
              <a:t>‹#›</a:t>
            </a:fld>
            <a:endParaRPr lang="en-US"/>
          </a:p>
        </p:txBody>
      </p:sp>
    </p:spTree>
    <p:extLst>
      <p:ext uri="{BB962C8B-B14F-4D97-AF65-F5344CB8AC3E}">
        <p14:creationId xmlns:p14="http://schemas.microsoft.com/office/powerpoint/2010/main" val="2578861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41C1281-1A2B-A441-8AC0-A9C5F1442C3B}" type="datetime1">
              <a:rPr lang="fr-FR" smtClean="0"/>
              <a:pPr>
                <a:defRPr/>
              </a:pPr>
              <a:t>09/08/2021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DD5D42-B18F-874E-9C4A-8C258CBD2F3A}" type="slidenum">
              <a:rPr lang="en-US" smtClean="0"/>
              <a:pPr>
                <a:defRPr/>
              </a:pPr>
              <a:t>‹#›</a:t>
            </a:fld>
            <a:endParaRPr lang="en-US"/>
          </a:p>
        </p:txBody>
      </p:sp>
    </p:spTree>
    <p:extLst>
      <p:ext uri="{BB962C8B-B14F-4D97-AF65-F5344CB8AC3E}">
        <p14:creationId xmlns:p14="http://schemas.microsoft.com/office/powerpoint/2010/main" val="1380588179"/>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144" y="5936188"/>
            <a:ext cx="2057400" cy="365125"/>
          </a:xfrm>
        </p:spPr>
        <p:txBody>
          <a:bodyPr/>
          <a:lstStyle/>
          <a:p>
            <a:pPr>
              <a:defRPr/>
            </a:pPr>
            <a:fld id="{97F15C12-8C7C-1143-9AFD-B41B3B445984}" type="datetime1">
              <a:rPr lang="fr-FR" smtClean="0"/>
              <a:pPr>
                <a:defRPr/>
              </a:pPr>
              <a:t>09/08/2021</a:t>
            </a:fld>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53A72217-569D-7C4E-81E1-0FC68EF90568}" type="slidenum">
              <a:rPr lang="en-US" smtClean="0"/>
              <a:pPr>
                <a:defRPr/>
              </a:pPr>
              <a:t>‹#›</a:t>
            </a:fld>
            <a:endParaRPr lang="en-US"/>
          </a:p>
        </p:txBody>
      </p:sp>
    </p:spTree>
    <p:extLst>
      <p:ext uri="{BB962C8B-B14F-4D97-AF65-F5344CB8AC3E}">
        <p14:creationId xmlns:p14="http://schemas.microsoft.com/office/powerpoint/2010/main" val="250413759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E0A936D-B85A-CD48-85EB-0DC31970B9E8}" type="slidenum">
              <a:rPr lang="en-US"/>
              <a:pPr>
                <a:defRPr/>
              </a:pPr>
              <a:t>‹#›</a:t>
            </a:fld>
            <a:endParaRPr lang="en-US"/>
          </a:p>
        </p:txBody>
      </p:sp>
    </p:spTree>
    <p:extLst>
      <p:ext uri="{BB962C8B-B14F-4D97-AF65-F5344CB8AC3E}">
        <p14:creationId xmlns:p14="http://schemas.microsoft.com/office/powerpoint/2010/main" val="217144625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61FB941-E82D-0A4E-9B93-1D67A7D8F096}" type="datetime1">
              <a:rPr lang="fr-FR" smtClean="0"/>
              <a:pPr>
                <a:defRPr/>
              </a:pPr>
              <a:t>09/08/2021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62CEAD-DAEF-AA41-86CE-FE7E006AA2DF}" type="slidenum">
              <a:rPr lang="en-US" smtClean="0"/>
              <a:pPr>
                <a:defRPr/>
              </a:pPr>
              <a:t>‹#›</a:t>
            </a:fld>
            <a:endParaRPr lang="en-US"/>
          </a:p>
        </p:txBody>
      </p:sp>
    </p:spTree>
    <p:extLst>
      <p:ext uri="{BB962C8B-B14F-4D97-AF65-F5344CB8AC3E}">
        <p14:creationId xmlns:p14="http://schemas.microsoft.com/office/powerpoint/2010/main" val="275102059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fld id="{F64C364C-F597-AF43-9562-ABF270D3042B}" type="datetime1">
              <a:rPr lang="fr-FR" smtClean="0"/>
              <a:pPr>
                <a:defRPr/>
              </a:pPr>
              <a:t>09/08/2021</a:t>
            </a:fld>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91D1AFF0-D394-5246-9C0E-20A295603227}" type="slidenum">
              <a:rPr lang="en-US" smtClean="0"/>
              <a:pPr>
                <a:defRPr/>
              </a:pPr>
              <a:t>‹#›</a:t>
            </a:fld>
            <a:endParaRPr lang="en-US"/>
          </a:p>
        </p:txBody>
      </p:sp>
    </p:spTree>
    <p:extLst>
      <p:ext uri="{BB962C8B-B14F-4D97-AF65-F5344CB8AC3E}">
        <p14:creationId xmlns:p14="http://schemas.microsoft.com/office/powerpoint/2010/main" val="115260392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20AD76E7-9D34-E048-B501-121D5AA07ADE}" type="datetime1">
              <a:rPr lang="fr-FR" smtClean="0"/>
              <a:pPr>
                <a:defRPr/>
              </a:pPr>
              <a:t>09/08/2021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3B3520-1441-6C45-8132-7FC75D4473E1}" type="slidenum">
              <a:rPr lang="en-US" smtClean="0"/>
              <a:pPr>
                <a:defRPr/>
              </a:pPr>
              <a:t>‹#›</a:t>
            </a:fld>
            <a:endParaRPr lang="en-US"/>
          </a:p>
        </p:txBody>
      </p:sp>
    </p:spTree>
    <p:extLst>
      <p:ext uri="{BB962C8B-B14F-4D97-AF65-F5344CB8AC3E}">
        <p14:creationId xmlns:p14="http://schemas.microsoft.com/office/powerpoint/2010/main" val="306305292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BC8CB05-D3FA-BB43-95C7-1179C8040388}" type="datetime1">
              <a:rPr lang="fr-FR" smtClean="0"/>
              <a:pPr>
                <a:defRPr/>
              </a:pPr>
              <a:t>09/08/2021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E41E181-536A-3345-97D3-FF84C888A353}" type="slidenum">
              <a:rPr lang="en-US" smtClean="0"/>
              <a:pPr>
                <a:defRPr/>
              </a:pPr>
              <a:t>‹#›</a:t>
            </a:fld>
            <a:endParaRPr lang="en-US"/>
          </a:p>
        </p:txBody>
      </p:sp>
    </p:spTree>
    <p:extLst>
      <p:ext uri="{BB962C8B-B14F-4D97-AF65-F5344CB8AC3E}">
        <p14:creationId xmlns:p14="http://schemas.microsoft.com/office/powerpoint/2010/main" val="393968582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2E9C493-85B0-A244-98B6-4A74DA498EDA}" type="datetime1">
              <a:rPr lang="fr-FR" smtClean="0"/>
              <a:pPr>
                <a:defRPr/>
              </a:pPr>
              <a:t>09/08/2021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F8033E3-CAB7-9F43-A4CC-D17374077D7C}" type="slidenum">
              <a:rPr lang="en-US" smtClean="0"/>
              <a:pPr>
                <a:defRPr/>
              </a:pPr>
              <a:t>‹#›</a:t>
            </a:fld>
            <a:endParaRPr lang="en-US"/>
          </a:p>
        </p:txBody>
      </p:sp>
    </p:spTree>
    <p:extLst>
      <p:ext uri="{BB962C8B-B14F-4D97-AF65-F5344CB8AC3E}">
        <p14:creationId xmlns:p14="http://schemas.microsoft.com/office/powerpoint/2010/main" val="109245745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fld id="{D0F93AB7-0C76-B449-8F1D-A80F3AD137BD}" type="datetime1">
              <a:rPr lang="fr-FR" smtClean="0"/>
              <a:pPr>
                <a:defRPr/>
              </a:pPr>
              <a:t>09/08/2021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668DD1-3FC3-A24F-BC47-2B38C2E117BD}" type="slidenum">
              <a:rPr lang="en-US" smtClean="0"/>
              <a:pPr>
                <a:defRPr/>
              </a:pPr>
              <a:t>‹#›</a:t>
            </a:fld>
            <a:endParaRPr lang="en-US"/>
          </a:p>
        </p:txBody>
      </p:sp>
    </p:spTree>
    <p:extLst>
      <p:ext uri="{BB962C8B-B14F-4D97-AF65-F5344CB8AC3E}">
        <p14:creationId xmlns:p14="http://schemas.microsoft.com/office/powerpoint/2010/main" val="41281585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636DE07-9259-9743-98B8-5F0C12B49506}" type="datetime1">
              <a:rPr lang="fr-FR" smtClean="0"/>
              <a:pPr>
                <a:defRPr/>
              </a:pPr>
              <a:t>09/08/2021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65BA20-183C-7243-B0C1-B42C0B09DEAA}" type="slidenum">
              <a:rPr lang="en-US" smtClean="0"/>
              <a:pPr>
                <a:defRPr/>
              </a:pPr>
              <a:t>‹#›</a:t>
            </a:fld>
            <a:endParaRPr lang="en-US"/>
          </a:p>
        </p:txBody>
      </p:sp>
    </p:spTree>
    <p:extLst>
      <p:ext uri="{BB962C8B-B14F-4D97-AF65-F5344CB8AC3E}">
        <p14:creationId xmlns:p14="http://schemas.microsoft.com/office/powerpoint/2010/main" val="128179168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F40D46E-8EE8-BA43-8152-489C69164E21}" type="datetime1">
              <a:rPr lang="fr-FR" smtClean="0"/>
              <a:pPr>
                <a:defRPr/>
              </a:pPr>
              <a:t>09/08/2021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AF5543-2148-574C-B162-0EB2E148698D}" type="slidenum">
              <a:rPr lang="en-US" smtClean="0"/>
              <a:pPr>
                <a:defRPr/>
              </a:pPr>
              <a:t>‹#›</a:t>
            </a:fld>
            <a:endParaRPr lang="en-US"/>
          </a:p>
        </p:txBody>
      </p:sp>
    </p:spTree>
    <p:extLst>
      <p:ext uri="{BB962C8B-B14F-4D97-AF65-F5344CB8AC3E}">
        <p14:creationId xmlns:p14="http://schemas.microsoft.com/office/powerpoint/2010/main" val="136603992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7EF29A6E-E017-194C-9C87-1B971F372DE7}" type="datetime1">
              <a:rPr lang="fr-FR" smtClean="0"/>
              <a:pPr>
                <a:defRPr/>
              </a:pPr>
              <a:t>09/08/2021</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50C998B3-FC00-B84D-B069-DF713FEDE5FC}" type="slidenum">
              <a:rPr lang="en-US" smtClean="0"/>
              <a:pPr>
                <a:defRPr/>
              </a:pPr>
              <a:t>‹#›</a:t>
            </a:fld>
            <a:endParaRPr lang="en-US"/>
          </a:p>
        </p:txBody>
      </p:sp>
    </p:spTree>
    <p:extLst>
      <p:ext uri="{BB962C8B-B14F-4D97-AF65-F5344CB8AC3E}">
        <p14:creationId xmlns:p14="http://schemas.microsoft.com/office/powerpoint/2010/main" val="211451239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Lst>
  <p:transition>
    <p:fade thruBlk="1"/>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0.jpe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9.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8.jpe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10.jpe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log.ncce.org/2016/05/03/happy-teacher-appreciation-day-carry-inspiring-students-create-technology/"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5.png"/><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3.png"/><Relationship Id="rId7" Type="http://schemas.openxmlformats.org/officeDocument/2006/relationships/diagramColors" Target="../diagrams/colors5.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5.png"/><Relationship Id="rId5" Type="http://schemas.openxmlformats.org/officeDocument/2006/relationships/image" Target="../media/image61.wmf"/><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5.png"/><Relationship Id="rId4" Type="http://schemas.openxmlformats.org/officeDocument/2006/relationships/image" Target="../media/image62.wmf"/></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wmf"/><Relationship Id="rId1" Type="http://schemas.openxmlformats.org/officeDocument/2006/relationships/slideLayout" Target="../slideLayouts/slideLayout2.xml"/><Relationship Id="rId4" Type="http://schemas.openxmlformats.org/officeDocument/2006/relationships/image" Target="../media/image71.sv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3" name="Sous-titre 2"/>
          <p:cNvSpPr>
            <a:spLocks noGrp="1"/>
          </p:cNvSpPr>
          <p:nvPr>
            <p:ph type="subTitle" idx="4294967295"/>
          </p:nvPr>
        </p:nvSpPr>
        <p:spPr>
          <a:xfrm>
            <a:off x="609600" y="152400"/>
            <a:ext cx="8001000" cy="4191000"/>
          </a:xfrm>
        </p:spPr>
        <p:txBody>
          <a:bodyPr>
            <a:normAutofit fontScale="62500" lnSpcReduction="20000"/>
          </a:bodyPr>
          <a:lstStyle/>
          <a:p>
            <a:pPr marL="0" indent="0" algn="ctr" eaLnBrk="1" hangingPunct="1">
              <a:buFontTx/>
              <a:buNone/>
            </a:pPr>
            <a:r>
              <a:rPr lang="fr-CA" sz="13900" b="1">
                <a:solidFill>
                  <a:srgbClr val="FF0066"/>
                </a:solidFill>
                <a:latin typeface="Calibri" charset="0"/>
              </a:rPr>
              <a:t>Welcome to </a:t>
            </a:r>
          </a:p>
          <a:p>
            <a:pPr marL="0" indent="0" algn="ctr" eaLnBrk="1" hangingPunct="1">
              <a:buFontTx/>
              <a:buNone/>
            </a:pPr>
            <a:r>
              <a:rPr lang="fr-CA" sz="13900" b="1">
                <a:solidFill>
                  <a:srgbClr val="FF0066"/>
                </a:solidFill>
                <a:latin typeface="Calibri" charset="0"/>
              </a:rPr>
              <a:t>6th Grade at Highland Oaks Middle </a:t>
            </a:r>
            <a:r>
              <a:rPr lang="fr-CA" sz="13900" b="1" err="1">
                <a:solidFill>
                  <a:srgbClr val="FF0066"/>
                </a:solidFill>
                <a:latin typeface="Calibri" charset="0"/>
              </a:rPr>
              <a:t>School</a:t>
            </a:r>
            <a:endParaRPr lang="fr-CA" sz="6300" b="1">
              <a:solidFill>
                <a:srgbClr val="FF0066"/>
              </a:solidFill>
              <a:latin typeface="Calibri" charset="0"/>
            </a:endParaRPr>
          </a:p>
          <a:p>
            <a:pPr marL="0" indent="0" algn="ctr" eaLnBrk="1" hangingPunct="1">
              <a:buFontTx/>
              <a:buNone/>
            </a:pPr>
            <a:endParaRPr lang="fr-CA" sz="7600" b="1">
              <a:solidFill>
                <a:srgbClr val="FF0066"/>
              </a:solidFill>
              <a:latin typeface="Calibri" charset="0"/>
            </a:endParaRPr>
          </a:p>
          <a:p>
            <a:pPr marL="0" indent="0" algn="ctr" eaLnBrk="1" hangingPunct="1">
              <a:buFontTx/>
              <a:buNone/>
            </a:pPr>
            <a:endParaRPr lang="fr-CA" sz="6200" b="1">
              <a:solidFill>
                <a:srgbClr val="FF0066"/>
              </a:solidFill>
              <a:latin typeface="Calibri" charset="0"/>
            </a:endParaRPr>
          </a:p>
          <a:p>
            <a:pPr marL="0" indent="0" algn="ctr" eaLnBrk="1" hangingPunct="1">
              <a:buFontTx/>
              <a:buNone/>
            </a:pPr>
            <a:endParaRPr lang="fr-CA" sz="6300" b="1">
              <a:solidFill>
                <a:srgbClr val="FF0066"/>
              </a:solidFill>
              <a:latin typeface="Calibri" charset="0"/>
            </a:endParaRPr>
          </a:p>
          <a:p>
            <a:pPr marL="0" indent="0" algn="ctr" eaLnBrk="1" hangingPunct="1">
              <a:buFontTx/>
              <a:buNone/>
            </a:pPr>
            <a:endParaRPr lang="fr-CA" sz="5400">
              <a:solidFill>
                <a:srgbClr val="FF0066"/>
              </a:solidFill>
              <a:latin typeface="Calibri" charset="0"/>
            </a:endParaRPr>
          </a:p>
          <a:p>
            <a:pPr marL="0" indent="0" algn="ctr" eaLnBrk="1" hangingPunct="1">
              <a:buFontTx/>
              <a:buNone/>
            </a:pPr>
            <a:endParaRPr lang="fr-CA" sz="5400">
              <a:solidFill>
                <a:srgbClr val="FF0066"/>
              </a:solidFill>
              <a:latin typeface="Calibri"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0651554" cy="6858000"/>
            <a:chOff x="0" y="0"/>
            <a:chExt cx="10651554" cy="6858000"/>
          </a:xfrm>
        </p:grpSpPr>
        <p:pic>
          <p:nvPicPr>
            <p:cNvPr id="3" name="Picture 2"/>
            <p:cNvPicPr/>
            <p:nvPr/>
          </p:nvPicPr>
          <p:blipFill>
            <a:blip r:embed="rId2"/>
            <a:stretch>
              <a:fillRect/>
            </a:stretch>
          </p:blipFill>
          <p:spPr>
            <a:xfrm>
              <a:off x="0" y="0"/>
              <a:ext cx="9144000" cy="6858000"/>
            </a:xfrm>
            <a:prstGeom prst="rect">
              <a:avLst/>
            </a:prstGeom>
          </p:spPr>
        </p:pic>
        <p:pic>
          <p:nvPicPr>
            <p:cNvPr id="4" name="Picture 3"/>
            <p:cNvPicPr/>
            <p:nvPr/>
          </p:nvPicPr>
          <p:blipFill>
            <a:blip r:embed="rId3"/>
            <a:stretch>
              <a:fillRect/>
            </a:stretch>
          </p:blipFill>
          <p:spPr>
            <a:xfrm>
              <a:off x="0" y="1307593"/>
              <a:ext cx="9144000" cy="124968"/>
            </a:xfrm>
            <a:prstGeom prst="rect">
              <a:avLst/>
            </a:prstGeom>
          </p:spPr>
        </p:pic>
        <p:pic>
          <p:nvPicPr>
            <p:cNvPr id="5" name="Picture 4"/>
            <p:cNvPicPr/>
            <p:nvPr/>
          </p:nvPicPr>
          <p:blipFill>
            <a:blip r:embed="rId4"/>
            <a:stretch>
              <a:fillRect/>
            </a:stretch>
          </p:blipFill>
          <p:spPr>
            <a:xfrm>
              <a:off x="0" y="1424939"/>
              <a:ext cx="9144000" cy="5433060"/>
            </a:xfrm>
            <a:prstGeom prst="rect">
              <a:avLst/>
            </a:prstGeom>
          </p:spPr>
        </p:pic>
        <p:pic>
          <p:nvPicPr>
            <p:cNvPr id="6" name="Picture 5"/>
            <p:cNvPicPr/>
            <p:nvPr/>
          </p:nvPicPr>
          <p:blipFill>
            <a:blip r:embed="rId5"/>
            <a:stretch>
              <a:fillRect/>
            </a:stretch>
          </p:blipFill>
          <p:spPr>
            <a:xfrm>
              <a:off x="2927604" y="120397"/>
              <a:ext cx="3308604" cy="1360932"/>
            </a:xfrm>
            <a:prstGeom prst="rect">
              <a:avLst/>
            </a:prstGeom>
          </p:spPr>
        </p:pic>
        <p:sp>
          <p:nvSpPr>
            <p:cNvPr id="7" name="Rectangle 6"/>
            <p:cNvSpPr/>
            <p:nvPr/>
          </p:nvSpPr>
          <p:spPr>
            <a:xfrm>
              <a:off x="3328670" y="493352"/>
              <a:ext cx="3305501" cy="764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800">
                  <a:solidFill>
                    <a:srgbClr val="FFFFFF"/>
                  </a:solidFill>
                  <a:effectLst/>
                  <a:latin typeface="Perpetua Titling MT" panose="02020502060505020804" pitchFamily="18" charset="0"/>
                  <a:ea typeface="Perpetua Titling MT" panose="02020502060505020804" pitchFamily="18" charset="0"/>
                  <a:cs typeface="Perpetua Titling MT" panose="02020502060505020804" pitchFamily="18" charset="0"/>
                </a:rPr>
                <a:t>Mission</a:t>
              </a:r>
              <a:endParaRPr lang="en-US" sz="1100">
                <a:solidFill>
                  <a:srgbClr val="000000"/>
                </a:solidFill>
                <a:effectLst/>
                <a:latin typeface="Calibri" panose="020F0502020204030204" pitchFamily="34" charset="0"/>
                <a:ea typeface="Calibri" panose="020F0502020204030204" pitchFamily="34" charset="0"/>
              </a:endParaRPr>
            </a:p>
          </p:txBody>
        </p:sp>
        <p:pic>
          <p:nvPicPr>
            <p:cNvPr id="8" name="Picture 7"/>
            <p:cNvPicPr/>
            <p:nvPr/>
          </p:nvPicPr>
          <p:blipFill>
            <a:blip r:embed="rId6"/>
            <a:stretch>
              <a:fillRect/>
            </a:stretch>
          </p:blipFill>
          <p:spPr>
            <a:xfrm>
              <a:off x="1092708" y="2372869"/>
              <a:ext cx="7030974" cy="698754"/>
            </a:xfrm>
            <a:prstGeom prst="rect">
              <a:avLst/>
            </a:prstGeom>
          </p:spPr>
        </p:pic>
        <p:sp>
          <p:nvSpPr>
            <p:cNvPr id="9" name="Rectangle 8"/>
            <p:cNvSpPr/>
            <p:nvPr/>
          </p:nvSpPr>
          <p:spPr>
            <a:xfrm>
              <a:off x="1306068" y="2570892"/>
              <a:ext cx="8784267" cy="38182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Highland Oaks Middle Schools mission is to equip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0" name="Picture 9"/>
            <p:cNvPicPr/>
            <p:nvPr/>
          </p:nvPicPr>
          <p:blipFill>
            <a:blip r:embed="rId7"/>
            <a:stretch>
              <a:fillRect/>
            </a:stretch>
          </p:blipFill>
          <p:spPr>
            <a:xfrm>
              <a:off x="1043940" y="2738629"/>
              <a:ext cx="7128510" cy="698754"/>
            </a:xfrm>
            <a:prstGeom prst="rect">
              <a:avLst/>
            </a:prstGeom>
          </p:spPr>
        </p:pic>
        <p:sp>
          <p:nvSpPr>
            <p:cNvPr id="11" name="Rectangle 10"/>
            <p:cNvSpPr/>
            <p:nvPr/>
          </p:nvSpPr>
          <p:spPr>
            <a:xfrm>
              <a:off x="1257300" y="2936906"/>
              <a:ext cx="8913583" cy="38182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students with necessary skills to excel academically,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2" name="Picture 11"/>
            <p:cNvPicPr/>
            <p:nvPr/>
          </p:nvPicPr>
          <p:blipFill>
            <a:blip r:embed="rId8"/>
            <a:stretch>
              <a:fillRect/>
            </a:stretch>
          </p:blipFill>
          <p:spPr>
            <a:xfrm>
              <a:off x="754380" y="3104389"/>
              <a:ext cx="7707631" cy="698754"/>
            </a:xfrm>
            <a:prstGeom prst="rect">
              <a:avLst/>
            </a:prstGeom>
          </p:spPr>
        </p:pic>
        <p:sp>
          <p:nvSpPr>
            <p:cNvPr id="13" name="Rectangle 12"/>
            <p:cNvSpPr/>
            <p:nvPr/>
          </p:nvSpPr>
          <p:spPr>
            <a:xfrm>
              <a:off x="967740" y="3302666"/>
              <a:ext cx="9683814" cy="38182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socially, emotionally, and physically in order to set them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4" name="Picture 13"/>
            <p:cNvPicPr/>
            <p:nvPr/>
          </p:nvPicPr>
          <p:blipFill>
            <a:blip r:embed="rId9"/>
            <a:stretch>
              <a:fillRect/>
            </a:stretch>
          </p:blipFill>
          <p:spPr>
            <a:xfrm>
              <a:off x="1784604" y="3470149"/>
              <a:ext cx="5570982" cy="698754"/>
            </a:xfrm>
            <a:prstGeom prst="rect">
              <a:avLst/>
            </a:prstGeom>
          </p:spPr>
        </p:pic>
        <p:sp>
          <p:nvSpPr>
            <p:cNvPr id="15" name="Rectangle 14"/>
            <p:cNvSpPr/>
            <p:nvPr/>
          </p:nvSpPr>
          <p:spPr>
            <a:xfrm>
              <a:off x="1998218" y="3668426"/>
              <a:ext cx="6843288" cy="38182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on a path to be college and career ready.</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6" name="Picture 15"/>
            <p:cNvPicPr/>
            <p:nvPr/>
          </p:nvPicPr>
          <p:blipFill>
            <a:blip r:embed="rId10"/>
            <a:stretch>
              <a:fillRect/>
            </a:stretch>
          </p:blipFill>
          <p:spPr>
            <a:xfrm>
              <a:off x="4416552" y="6380985"/>
              <a:ext cx="305549" cy="357391"/>
            </a:xfrm>
            <a:prstGeom prst="rect">
              <a:avLst/>
            </a:prstGeom>
          </p:spPr>
        </p:pic>
      </p:grpSp>
    </p:spTree>
    <p:extLst>
      <p:ext uri="{BB962C8B-B14F-4D97-AF65-F5344CB8AC3E}">
        <p14:creationId xmlns:p14="http://schemas.microsoft.com/office/powerpoint/2010/main" val="225454404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399" y="36394"/>
            <a:ext cx="10935268" cy="7050206"/>
            <a:chOff x="0" y="0"/>
            <a:chExt cx="10558662" cy="6858000"/>
          </a:xfrm>
        </p:grpSpPr>
        <p:pic>
          <p:nvPicPr>
            <p:cNvPr id="4" name="Picture 3"/>
            <p:cNvPicPr/>
            <p:nvPr/>
          </p:nvPicPr>
          <p:blipFill>
            <a:blip r:embed="rId2"/>
            <a:stretch>
              <a:fillRect/>
            </a:stretch>
          </p:blipFill>
          <p:spPr>
            <a:xfrm>
              <a:off x="0" y="0"/>
              <a:ext cx="9144000" cy="6858000"/>
            </a:xfrm>
            <a:prstGeom prst="rect">
              <a:avLst/>
            </a:prstGeom>
          </p:spPr>
        </p:pic>
        <p:pic>
          <p:nvPicPr>
            <p:cNvPr id="5" name="Picture 4"/>
            <p:cNvPicPr/>
            <p:nvPr/>
          </p:nvPicPr>
          <p:blipFill>
            <a:blip r:embed="rId3"/>
            <a:stretch>
              <a:fillRect/>
            </a:stretch>
          </p:blipFill>
          <p:spPr>
            <a:xfrm>
              <a:off x="0" y="1307593"/>
              <a:ext cx="9144000" cy="124968"/>
            </a:xfrm>
            <a:prstGeom prst="rect">
              <a:avLst/>
            </a:prstGeom>
          </p:spPr>
        </p:pic>
        <p:pic>
          <p:nvPicPr>
            <p:cNvPr id="6" name="Picture 5"/>
            <p:cNvPicPr/>
            <p:nvPr/>
          </p:nvPicPr>
          <p:blipFill>
            <a:blip r:embed="rId4"/>
            <a:stretch>
              <a:fillRect/>
            </a:stretch>
          </p:blipFill>
          <p:spPr>
            <a:xfrm>
              <a:off x="0" y="1424939"/>
              <a:ext cx="9144000" cy="5433060"/>
            </a:xfrm>
            <a:prstGeom prst="rect">
              <a:avLst/>
            </a:prstGeom>
          </p:spPr>
        </p:pic>
        <p:pic>
          <p:nvPicPr>
            <p:cNvPr id="7" name="Picture 6"/>
            <p:cNvPicPr/>
            <p:nvPr/>
          </p:nvPicPr>
          <p:blipFill>
            <a:blip r:embed="rId5"/>
            <a:stretch>
              <a:fillRect/>
            </a:stretch>
          </p:blipFill>
          <p:spPr>
            <a:xfrm>
              <a:off x="3121152" y="120397"/>
              <a:ext cx="2916936" cy="1360932"/>
            </a:xfrm>
            <a:prstGeom prst="rect">
              <a:avLst/>
            </a:prstGeom>
          </p:spPr>
        </p:pic>
        <p:sp>
          <p:nvSpPr>
            <p:cNvPr id="8" name="Rectangle 7"/>
            <p:cNvSpPr/>
            <p:nvPr/>
          </p:nvSpPr>
          <p:spPr>
            <a:xfrm>
              <a:off x="3522218" y="493352"/>
              <a:ext cx="2788231" cy="764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4800">
                  <a:solidFill>
                    <a:srgbClr val="FFFFFF"/>
                  </a:solidFill>
                  <a:effectLst/>
                  <a:latin typeface="Perpetua Titling MT" panose="02020502060505020804" pitchFamily="18" charset="0"/>
                  <a:ea typeface="Perpetua Titling MT" panose="02020502060505020804" pitchFamily="18" charset="0"/>
                  <a:cs typeface="Perpetua Titling MT" panose="02020502060505020804" pitchFamily="18" charset="0"/>
                </a:rPr>
                <a:t>Vision</a:t>
              </a:r>
              <a:endParaRPr lang="en-US" sz="1100">
                <a:solidFill>
                  <a:srgbClr val="000000"/>
                </a:solidFill>
                <a:effectLst/>
                <a:latin typeface="Calibri" panose="020F0502020204030204" pitchFamily="34" charset="0"/>
                <a:ea typeface="Calibri" panose="020F0502020204030204" pitchFamily="34" charset="0"/>
              </a:endParaRPr>
            </a:p>
          </p:txBody>
        </p:sp>
        <p:pic>
          <p:nvPicPr>
            <p:cNvPr id="9" name="Picture 8"/>
            <p:cNvPicPr/>
            <p:nvPr/>
          </p:nvPicPr>
          <p:blipFill>
            <a:blip r:embed="rId6"/>
            <a:stretch>
              <a:fillRect/>
            </a:stretch>
          </p:blipFill>
          <p:spPr>
            <a:xfrm>
              <a:off x="810768" y="2372869"/>
              <a:ext cx="7596378" cy="698754"/>
            </a:xfrm>
            <a:prstGeom prst="rect">
              <a:avLst/>
            </a:prstGeom>
          </p:spPr>
        </p:pic>
        <p:sp>
          <p:nvSpPr>
            <p:cNvPr id="10" name="Rectangle 9"/>
            <p:cNvSpPr/>
            <p:nvPr/>
          </p:nvSpPr>
          <p:spPr>
            <a:xfrm>
              <a:off x="986028" y="2475642"/>
              <a:ext cx="8119872" cy="218208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Highland Oaks Middle School will be a place where all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1" name="Picture 10"/>
            <p:cNvPicPr/>
            <p:nvPr/>
          </p:nvPicPr>
          <p:blipFill>
            <a:blip r:embed="rId7"/>
            <a:stretch>
              <a:fillRect/>
            </a:stretch>
          </p:blipFill>
          <p:spPr>
            <a:xfrm>
              <a:off x="1010412" y="2738629"/>
              <a:ext cx="7198614" cy="698754"/>
            </a:xfrm>
            <a:prstGeom prst="rect">
              <a:avLst/>
            </a:prstGeom>
          </p:spPr>
        </p:pic>
        <p:sp>
          <p:nvSpPr>
            <p:cNvPr id="12" name="Rectangle 11"/>
            <p:cNvSpPr/>
            <p:nvPr/>
          </p:nvSpPr>
          <p:spPr>
            <a:xfrm>
              <a:off x="1223772" y="2936906"/>
              <a:ext cx="9005606" cy="38182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stakeholders are committed to developing the whole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3" name="Picture 12"/>
            <p:cNvPicPr/>
            <p:nvPr/>
          </p:nvPicPr>
          <p:blipFill>
            <a:blip r:embed="rId8"/>
            <a:stretch>
              <a:fillRect/>
            </a:stretch>
          </p:blipFill>
          <p:spPr>
            <a:xfrm>
              <a:off x="812292" y="3104389"/>
              <a:ext cx="7596378" cy="698754"/>
            </a:xfrm>
            <a:prstGeom prst="rect">
              <a:avLst/>
            </a:prstGeom>
          </p:spPr>
        </p:pic>
        <p:sp>
          <p:nvSpPr>
            <p:cNvPr id="14" name="Rectangle 13"/>
            <p:cNvSpPr/>
            <p:nvPr/>
          </p:nvSpPr>
          <p:spPr>
            <a:xfrm>
              <a:off x="1025652" y="3302666"/>
              <a:ext cx="9533010" cy="38182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child through rigorous curricula in a safe and nurturing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5" name="Picture 14"/>
            <p:cNvPicPr/>
            <p:nvPr/>
          </p:nvPicPr>
          <p:blipFill>
            <a:blip r:embed="rId9"/>
            <a:stretch>
              <a:fillRect/>
            </a:stretch>
          </p:blipFill>
          <p:spPr>
            <a:xfrm>
              <a:off x="1171956" y="3470149"/>
              <a:ext cx="6870954" cy="698754"/>
            </a:xfrm>
            <a:prstGeom prst="rect">
              <a:avLst/>
            </a:prstGeom>
          </p:spPr>
        </p:pic>
        <p:sp>
          <p:nvSpPr>
            <p:cNvPr id="16" name="Rectangle 15"/>
            <p:cNvSpPr/>
            <p:nvPr/>
          </p:nvSpPr>
          <p:spPr>
            <a:xfrm>
              <a:off x="1385316" y="3668426"/>
              <a:ext cx="8572250" cy="38182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environment that will prepare students to become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7" name="Picture 16"/>
            <p:cNvPicPr/>
            <p:nvPr/>
          </p:nvPicPr>
          <p:blipFill>
            <a:blip r:embed="rId10"/>
            <a:stretch>
              <a:fillRect/>
            </a:stretch>
          </p:blipFill>
          <p:spPr>
            <a:xfrm>
              <a:off x="1920240" y="3835909"/>
              <a:ext cx="5375910" cy="698754"/>
            </a:xfrm>
            <a:prstGeom prst="rect">
              <a:avLst/>
            </a:prstGeom>
          </p:spPr>
        </p:pic>
        <p:sp>
          <p:nvSpPr>
            <p:cNvPr id="18" name="Rectangle 17"/>
            <p:cNvSpPr/>
            <p:nvPr/>
          </p:nvSpPr>
          <p:spPr>
            <a:xfrm>
              <a:off x="2133854" y="4033969"/>
              <a:ext cx="6585150" cy="38221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productive citizens and future leaders.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9" name="Picture 18"/>
            <p:cNvPicPr/>
            <p:nvPr/>
          </p:nvPicPr>
          <p:blipFill>
            <a:blip r:embed="rId11"/>
            <a:stretch>
              <a:fillRect/>
            </a:stretch>
          </p:blipFill>
          <p:spPr>
            <a:xfrm>
              <a:off x="4416552" y="6380985"/>
              <a:ext cx="305549" cy="357391"/>
            </a:xfrm>
            <a:prstGeom prst="rect">
              <a:avLst/>
            </a:prstGeom>
          </p:spPr>
        </p:pic>
      </p:grpSp>
    </p:spTree>
    <p:extLst>
      <p:ext uri="{BB962C8B-B14F-4D97-AF65-F5344CB8AC3E}">
        <p14:creationId xmlns:p14="http://schemas.microsoft.com/office/powerpoint/2010/main" val="428571546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p:cNvGrpSpPr/>
          <p:nvPr/>
        </p:nvGrpSpPr>
        <p:grpSpPr>
          <a:xfrm>
            <a:off x="0" y="0"/>
            <a:ext cx="9144000" cy="6858000"/>
            <a:chOff x="0" y="0"/>
            <a:chExt cx="9144000" cy="6858000"/>
          </a:xfrm>
        </p:grpSpPr>
        <p:pic>
          <p:nvPicPr>
            <p:cNvPr id="4" name="Picture 3"/>
            <p:cNvPicPr/>
            <p:nvPr/>
          </p:nvPicPr>
          <p:blipFill>
            <a:blip r:embed="rId2"/>
            <a:stretch>
              <a:fillRect/>
            </a:stretch>
          </p:blipFill>
          <p:spPr>
            <a:xfrm>
              <a:off x="0" y="0"/>
              <a:ext cx="9144000" cy="6858000"/>
            </a:xfrm>
            <a:prstGeom prst="rect">
              <a:avLst/>
            </a:prstGeom>
          </p:spPr>
        </p:pic>
        <p:pic>
          <p:nvPicPr>
            <p:cNvPr id="5" name="Picture 4"/>
            <p:cNvPicPr/>
            <p:nvPr/>
          </p:nvPicPr>
          <p:blipFill>
            <a:blip r:embed="rId3"/>
            <a:stretch>
              <a:fillRect/>
            </a:stretch>
          </p:blipFill>
          <p:spPr>
            <a:xfrm>
              <a:off x="0" y="1307593"/>
              <a:ext cx="9144000" cy="124968"/>
            </a:xfrm>
            <a:prstGeom prst="rect">
              <a:avLst/>
            </a:prstGeom>
          </p:spPr>
        </p:pic>
        <p:pic>
          <p:nvPicPr>
            <p:cNvPr id="6" name="Picture 5"/>
            <p:cNvPicPr/>
            <p:nvPr/>
          </p:nvPicPr>
          <p:blipFill>
            <a:blip r:embed="rId4"/>
            <a:stretch>
              <a:fillRect/>
            </a:stretch>
          </p:blipFill>
          <p:spPr>
            <a:xfrm>
              <a:off x="0" y="1424939"/>
              <a:ext cx="9144000" cy="5433060"/>
            </a:xfrm>
            <a:prstGeom prst="rect">
              <a:avLst/>
            </a:prstGeom>
          </p:spPr>
        </p:pic>
        <p:pic>
          <p:nvPicPr>
            <p:cNvPr id="7" name="Picture 6"/>
            <p:cNvPicPr/>
            <p:nvPr/>
          </p:nvPicPr>
          <p:blipFill>
            <a:blip r:embed="rId5"/>
            <a:stretch>
              <a:fillRect/>
            </a:stretch>
          </p:blipFill>
          <p:spPr>
            <a:xfrm>
              <a:off x="1816608" y="70105"/>
              <a:ext cx="5540502" cy="916686"/>
            </a:xfrm>
            <a:prstGeom prst="rect">
              <a:avLst/>
            </a:prstGeom>
          </p:spPr>
        </p:pic>
        <p:sp>
          <p:nvSpPr>
            <p:cNvPr id="8" name="Rectangle 7"/>
            <p:cNvSpPr/>
            <p:nvPr/>
          </p:nvSpPr>
          <p:spPr>
            <a:xfrm>
              <a:off x="2088134" y="320020"/>
              <a:ext cx="6606353" cy="51038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200">
                  <a:solidFill>
                    <a:srgbClr val="FFFFFF"/>
                  </a:solidFill>
                  <a:effectLst/>
                  <a:latin typeface="Perpetua Titling MT" panose="02020502060505020804" pitchFamily="18" charset="0"/>
                  <a:ea typeface="Perpetua Titling MT" panose="02020502060505020804" pitchFamily="18" charset="0"/>
                  <a:cs typeface="Perpetua Titling MT" panose="02020502060505020804" pitchFamily="18" charset="0"/>
                </a:rPr>
                <a:t>School expectations/</a:t>
              </a:r>
              <a:endParaRPr lang="en-US" sz="1100">
                <a:solidFill>
                  <a:srgbClr val="000000"/>
                </a:solidFill>
                <a:effectLst/>
                <a:latin typeface="Calibri" panose="020F0502020204030204" pitchFamily="34" charset="0"/>
                <a:ea typeface="Calibri" panose="020F0502020204030204" pitchFamily="34" charset="0"/>
              </a:endParaRPr>
            </a:p>
          </p:txBody>
        </p:sp>
        <p:pic>
          <p:nvPicPr>
            <p:cNvPr id="9" name="Picture 8"/>
            <p:cNvPicPr/>
            <p:nvPr/>
          </p:nvPicPr>
          <p:blipFill>
            <a:blip r:embed="rId6"/>
            <a:stretch>
              <a:fillRect/>
            </a:stretch>
          </p:blipFill>
          <p:spPr>
            <a:xfrm>
              <a:off x="1741932" y="557785"/>
              <a:ext cx="5689854" cy="916686"/>
            </a:xfrm>
            <a:prstGeom prst="rect">
              <a:avLst/>
            </a:prstGeom>
          </p:spPr>
        </p:pic>
        <p:sp>
          <p:nvSpPr>
            <p:cNvPr id="10" name="Rectangle 9"/>
            <p:cNvSpPr/>
            <p:nvPr/>
          </p:nvSpPr>
          <p:spPr>
            <a:xfrm>
              <a:off x="2013458" y="808300"/>
              <a:ext cx="6801648" cy="51000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200">
                  <a:solidFill>
                    <a:srgbClr val="FFFFFF"/>
                  </a:solidFill>
                  <a:effectLst/>
                  <a:latin typeface="Perpetua Titling MT" panose="02020502060505020804" pitchFamily="18" charset="0"/>
                  <a:ea typeface="Perpetua Titling MT" panose="02020502060505020804" pitchFamily="18" charset="0"/>
                  <a:cs typeface="Perpetua Titling MT" panose="02020502060505020804" pitchFamily="18" charset="0"/>
                </a:rPr>
                <a:t>student core actions</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1" name="Picture 10"/>
            <p:cNvPicPr/>
            <p:nvPr/>
          </p:nvPicPr>
          <p:blipFill>
            <a:blip r:embed="rId7"/>
            <a:stretch>
              <a:fillRect/>
            </a:stretch>
          </p:blipFill>
          <p:spPr>
            <a:xfrm>
              <a:off x="134112" y="1513333"/>
              <a:ext cx="8952738" cy="758190"/>
            </a:xfrm>
            <a:prstGeom prst="rect">
              <a:avLst/>
            </a:prstGeom>
          </p:spPr>
        </p:pic>
        <p:sp>
          <p:nvSpPr>
            <p:cNvPr id="12" name="Rectangle 11"/>
            <p:cNvSpPr/>
            <p:nvPr/>
          </p:nvSpPr>
          <p:spPr>
            <a:xfrm>
              <a:off x="365760" y="1727950"/>
              <a:ext cx="11295574" cy="4142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All students will do his/her part in creating and maintaining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3" name="Picture 12"/>
            <p:cNvPicPr/>
            <p:nvPr/>
          </p:nvPicPr>
          <p:blipFill>
            <a:blip r:embed="rId8"/>
            <a:stretch>
              <a:fillRect/>
            </a:stretch>
          </p:blipFill>
          <p:spPr>
            <a:xfrm>
              <a:off x="545592" y="1909573"/>
              <a:ext cx="8132826" cy="758190"/>
            </a:xfrm>
            <a:prstGeom prst="rect">
              <a:avLst/>
            </a:prstGeom>
          </p:spPr>
        </p:pic>
        <p:sp>
          <p:nvSpPr>
            <p:cNvPr id="14" name="Rectangle 13"/>
            <p:cNvSpPr/>
            <p:nvPr/>
          </p:nvSpPr>
          <p:spPr>
            <a:xfrm>
              <a:off x="777240" y="2124191"/>
              <a:ext cx="10204326" cy="4142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a learning environment that allow all students to move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5" name="Picture 14"/>
            <p:cNvPicPr/>
            <p:nvPr/>
          </p:nvPicPr>
          <p:blipFill>
            <a:blip r:embed="rId9"/>
            <a:stretch>
              <a:fillRect/>
            </a:stretch>
          </p:blipFill>
          <p:spPr>
            <a:xfrm>
              <a:off x="1316736" y="2305813"/>
              <a:ext cx="6505194" cy="758190"/>
            </a:xfrm>
            <a:prstGeom prst="rect">
              <a:avLst/>
            </a:prstGeom>
          </p:spPr>
        </p:pic>
        <p:sp>
          <p:nvSpPr>
            <p:cNvPr id="16" name="Rectangle 15"/>
            <p:cNvSpPr/>
            <p:nvPr/>
          </p:nvSpPr>
          <p:spPr>
            <a:xfrm>
              <a:off x="1548638" y="2520214"/>
              <a:ext cx="8037151" cy="4146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beyond their current performance levels by:</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7" name="Picture 16"/>
            <p:cNvPicPr/>
            <p:nvPr/>
          </p:nvPicPr>
          <p:blipFill>
            <a:blip r:embed="rId10"/>
            <a:stretch>
              <a:fillRect/>
            </a:stretch>
          </p:blipFill>
          <p:spPr>
            <a:xfrm>
              <a:off x="2950464" y="2970277"/>
              <a:ext cx="706374" cy="733806"/>
            </a:xfrm>
            <a:prstGeom prst="rect">
              <a:avLst/>
            </a:prstGeom>
          </p:spPr>
        </p:pic>
        <p:sp>
          <p:nvSpPr>
            <p:cNvPr id="18" name="Rectangle 17"/>
            <p:cNvSpPr/>
            <p:nvPr/>
          </p:nvSpPr>
          <p:spPr>
            <a:xfrm>
              <a:off x="3175127" y="3171433"/>
              <a:ext cx="348584" cy="4142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1.</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9" name="Picture 18"/>
            <p:cNvPicPr/>
            <p:nvPr/>
          </p:nvPicPr>
          <p:blipFill>
            <a:blip r:embed="rId11"/>
            <a:stretch>
              <a:fillRect/>
            </a:stretch>
          </p:blipFill>
          <p:spPr>
            <a:xfrm>
              <a:off x="3400044" y="2956561"/>
              <a:ext cx="2797302" cy="758190"/>
            </a:xfrm>
            <a:prstGeom prst="rect">
              <a:avLst/>
            </a:prstGeom>
          </p:spPr>
        </p:pic>
        <p:sp>
          <p:nvSpPr>
            <p:cNvPr id="20" name="Rectangle 19"/>
            <p:cNvSpPr/>
            <p:nvPr/>
          </p:nvSpPr>
          <p:spPr>
            <a:xfrm>
              <a:off x="3632327" y="3171433"/>
              <a:ext cx="3106162" cy="4142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Being Respectful</a:t>
              </a:r>
              <a:endParaRPr lang="en-US" sz="1100">
                <a:solidFill>
                  <a:srgbClr val="000000"/>
                </a:solidFill>
                <a:effectLst/>
                <a:latin typeface="Calibri" panose="020F0502020204030204" pitchFamily="34" charset="0"/>
                <a:ea typeface="Calibri" panose="020F0502020204030204" pitchFamily="34" charset="0"/>
              </a:endParaRPr>
            </a:p>
          </p:txBody>
        </p:sp>
        <p:pic>
          <p:nvPicPr>
            <p:cNvPr id="21" name="Picture 20"/>
            <p:cNvPicPr/>
            <p:nvPr/>
          </p:nvPicPr>
          <p:blipFill>
            <a:blip r:embed="rId12"/>
            <a:stretch>
              <a:fillRect/>
            </a:stretch>
          </p:blipFill>
          <p:spPr>
            <a:xfrm>
              <a:off x="3233928" y="3621025"/>
              <a:ext cx="706374" cy="733806"/>
            </a:xfrm>
            <a:prstGeom prst="rect">
              <a:avLst/>
            </a:prstGeom>
          </p:spPr>
        </p:pic>
        <p:sp>
          <p:nvSpPr>
            <p:cNvPr id="22" name="Rectangle 21"/>
            <p:cNvSpPr/>
            <p:nvPr/>
          </p:nvSpPr>
          <p:spPr>
            <a:xfrm>
              <a:off x="3458591" y="3821964"/>
              <a:ext cx="348698" cy="4146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2.</a:t>
              </a:r>
              <a:endParaRPr lang="en-US" sz="1100">
                <a:solidFill>
                  <a:srgbClr val="000000"/>
                </a:solidFill>
                <a:effectLst/>
                <a:latin typeface="Calibri" panose="020F0502020204030204" pitchFamily="34" charset="0"/>
                <a:ea typeface="Calibri" panose="020F0502020204030204" pitchFamily="34" charset="0"/>
              </a:endParaRPr>
            </a:p>
          </p:txBody>
        </p:sp>
        <p:pic>
          <p:nvPicPr>
            <p:cNvPr id="23" name="Picture 22"/>
            <p:cNvPicPr/>
            <p:nvPr/>
          </p:nvPicPr>
          <p:blipFill>
            <a:blip r:embed="rId13"/>
            <a:stretch>
              <a:fillRect/>
            </a:stretch>
          </p:blipFill>
          <p:spPr>
            <a:xfrm>
              <a:off x="3683508" y="3607309"/>
              <a:ext cx="2230374" cy="758190"/>
            </a:xfrm>
            <a:prstGeom prst="rect">
              <a:avLst/>
            </a:prstGeom>
          </p:spPr>
        </p:pic>
        <p:sp>
          <p:nvSpPr>
            <p:cNvPr id="24" name="Rectangle 23"/>
            <p:cNvSpPr/>
            <p:nvPr/>
          </p:nvSpPr>
          <p:spPr>
            <a:xfrm>
              <a:off x="3915791" y="3821964"/>
              <a:ext cx="2352680" cy="4146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Being Ready</a:t>
              </a:r>
              <a:endParaRPr lang="en-US" sz="1100">
                <a:solidFill>
                  <a:srgbClr val="000000"/>
                </a:solidFill>
                <a:effectLst/>
                <a:latin typeface="Calibri" panose="020F0502020204030204" pitchFamily="34" charset="0"/>
                <a:ea typeface="Calibri" panose="020F0502020204030204" pitchFamily="34" charset="0"/>
              </a:endParaRPr>
            </a:p>
          </p:txBody>
        </p:sp>
        <p:pic>
          <p:nvPicPr>
            <p:cNvPr id="25" name="Picture 24"/>
            <p:cNvPicPr/>
            <p:nvPr/>
          </p:nvPicPr>
          <p:blipFill>
            <a:blip r:embed="rId14"/>
            <a:stretch>
              <a:fillRect/>
            </a:stretch>
          </p:blipFill>
          <p:spPr>
            <a:xfrm>
              <a:off x="2839212" y="4270249"/>
              <a:ext cx="706374" cy="733806"/>
            </a:xfrm>
            <a:prstGeom prst="rect">
              <a:avLst/>
            </a:prstGeom>
          </p:spPr>
        </p:pic>
        <p:sp>
          <p:nvSpPr>
            <p:cNvPr id="26" name="Rectangle 25"/>
            <p:cNvSpPr/>
            <p:nvPr/>
          </p:nvSpPr>
          <p:spPr>
            <a:xfrm>
              <a:off x="3063875" y="4471786"/>
              <a:ext cx="348584" cy="4142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3.</a:t>
              </a:r>
              <a:endParaRPr lang="en-US" sz="1100">
                <a:solidFill>
                  <a:srgbClr val="000000"/>
                </a:solidFill>
                <a:effectLst/>
                <a:latin typeface="Calibri" panose="020F0502020204030204" pitchFamily="34" charset="0"/>
                <a:ea typeface="Calibri" panose="020F0502020204030204" pitchFamily="34" charset="0"/>
              </a:endParaRPr>
            </a:p>
          </p:txBody>
        </p:sp>
        <p:pic>
          <p:nvPicPr>
            <p:cNvPr id="27" name="Picture 26"/>
            <p:cNvPicPr/>
            <p:nvPr/>
          </p:nvPicPr>
          <p:blipFill>
            <a:blip r:embed="rId15"/>
            <a:stretch>
              <a:fillRect/>
            </a:stretch>
          </p:blipFill>
          <p:spPr>
            <a:xfrm>
              <a:off x="3288792" y="4256533"/>
              <a:ext cx="3019806" cy="758190"/>
            </a:xfrm>
            <a:prstGeom prst="rect">
              <a:avLst/>
            </a:prstGeom>
          </p:spPr>
        </p:pic>
        <p:sp>
          <p:nvSpPr>
            <p:cNvPr id="28" name="Rectangle 27"/>
            <p:cNvSpPr/>
            <p:nvPr/>
          </p:nvSpPr>
          <p:spPr>
            <a:xfrm>
              <a:off x="3521075" y="4471786"/>
              <a:ext cx="3404375" cy="4142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Being Responsible</a:t>
              </a:r>
              <a:endParaRPr lang="en-US" sz="1100">
                <a:solidFill>
                  <a:srgbClr val="000000"/>
                </a:solidFill>
                <a:effectLst/>
                <a:latin typeface="Calibri" panose="020F0502020204030204" pitchFamily="34" charset="0"/>
                <a:ea typeface="Calibri" panose="020F0502020204030204" pitchFamily="34" charset="0"/>
              </a:endParaRPr>
            </a:p>
          </p:txBody>
        </p:sp>
        <p:pic>
          <p:nvPicPr>
            <p:cNvPr id="29" name="Picture 28"/>
            <p:cNvPicPr/>
            <p:nvPr/>
          </p:nvPicPr>
          <p:blipFill>
            <a:blip r:embed="rId16"/>
            <a:stretch>
              <a:fillRect/>
            </a:stretch>
          </p:blipFill>
          <p:spPr>
            <a:xfrm>
              <a:off x="2846832" y="4920997"/>
              <a:ext cx="706374" cy="733806"/>
            </a:xfrm>
            <a:prstGeom prst="rect">
              <a:avLst/>
            </a:prstGeom>
          </p:spPr>
        </p:pic>
        <p:sp>
          <p:nvSpPr>
            <p:cNvPr id="30" name="Rectangle 29"/>
            <p:cNvSpPr/>
            <p:nvPr/>
          </p:nvSpPr>
          <p:spPr>
            <a:xfrm>
              <a:off x="3071495" y="5122317"/>
              <a:ext cx="348698" cy="4146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4.</a:t>
              </a:r>
              <a:endParaRPr lang="en-US" sz="1100">
                <a:solidFill>
                  <a:srgbClr val="000000"/>
                </a:solidFill>
                <a:effectLst/>
                <a:latin typeface="Calibri" panose="020F0502020204030204" pitchFamily="34" charset="0"/>
                <a:ea typeface="Calibri" panose="020F0502020204030204" pitchFamily="34" charset="0"/>
              </a:endParaRPr>
            </a:p>
          </p:txBody>
        </p:sp>
        <p:pic>
          <p:nvPicPr>
            <p:cNvPr id="31" name="Picture 30"/>
            <p:cNvPicPr/>
            <p:nvPr/>
          </p:nvPicPr>
          <p:blipFill>
            <a:blip r:embed="rId17"/>
            <a:stretch>
              <a:fillRect/>
            </a:stretch>
          </p:blipFill>
          <p:spPr>
            <a:xfrm>
              <a:off x="3296412" y="4907281"/>
              <a:ext cx="3003042" cy="758190"/>
            </a:xfrm>
            <a:prstGeom prst="rect">
              <a:avLst/>
            </a:prstGeom>
          </p:spPr>
        </p:pic>
        <p:sp>
          <p:nvSpPr>
            <p:cNvPr id="32" name="Rectangle 31"/>
            <p:cNvSpPr/>
            <p:nvPr/>
          </p:nvSpPr>
          <p:spPr>
            <a:xfrm>
              <a:off x="3528695" y="5122317"/>
              <a:ext cx="3380217" cy="4146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Being Resourceful</a:t>
              </a:r>
              <a:endParaRPr lang="en-US" sz="1100">
                <a:solidFill>
                  <a:srgbClr val="000000"/>
                </a:solidFill>
                <a:effectLst/>
                <a:latin typeface="Calibri" panose="020F0502020204030204" pitchFamily="34" charset="0"/>
                <a:ea typeface="Calibri" panose="020F0502020204030204" pitchFamily="34" charset="0"/>
              </a:endParaRPr>
            </a:p>
          </p:txBody>
        </p:sp>
        <p:pic>
          <p:nvPicPr>
            <p:cNvPr id="33" name="Picture 32"/>
            <p:cNvPicPr/>
            <p:nvPr/>
          </p:nvPicPr>
          <p:blipFill>
            <a:blip r:embed="rId18"/>
            <a:stretch>
              <a:fillRect/>
            </a:stretch>
          </p:blipFill>
          <p:spPr>
            <a:xfrm>
              <a:off x="3108960" y="5571745"/>
              <a:ext cx="706374" cy="733806"/>
            </a:xfrm>
            <a:prstGeom prst="rect">
              <a:avLst/>
            </a:prstGeom>
          </p:spPr>
        </p:pic>
        <p:sp>
          <p:nvSpPr>
            <p:cNvPr id="34" name="Rectangle 33"/>
            <p:cNvSpPr/>
            <p:nvPr/>
          </p:nvSpPr>
          <p:spPr>
            <a:xfrm>
              <a:off x="3333623" y="5773536"/>
              <a:ext cx="348584" cy="4142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5.</a:t>
              </a:r>
              <a:endParaRPr lang="en-US" sz="1100">
                <a:solidFill>
                  <a:srgbClr val="000000"/>
                </a:solidFill>
                <a:effectLst/>
                <a:latin typeface="Calibri" panose="020F0502020204030204" pitchFamily="34" charset="0"/>
                <a:ea typeface="Calibri" panose="020F0502020204030204" pitchFamily="34" charset="0"/>
              </a:endParaRPr>
            </a:p>
          </p:txBody>
        </p:sp>
        <p:pic>
          <p:nvPicPr>
            <p:cNvPr id="35" name="Picture 34"/>
            <p:cNvPicPr/>
            <p:nvPr/>
          </p:nvPicPr>
          <p:blipFill>
            <a:blip r:embed="rId19"/>
            <a:stretch>
              <a:fillRect/>
            </a:stretch>
          </p:blipFill>
          <p:spPr>
            <a:xfrm>
              <a:off x="3558540" y="5558029"/>
              <a:ext cx="2478786" cy="758190"/>
            </a:xfrm>
            <a:prstGeom prst="rect">
              <a:avLst/>
            </a:prstGeom>
          </p:spPr>
        </p:pic>
        <p:sp>
          <p:nvSpPr>
            <p:cNvPr id="36" name="Rectangle 35"/>
            <p:cNvSpPr/>
            <p:nvPr/>
          </p:nvSpPr>
          <p:spPr>
            <a:xfrm>
              <a:off x="3790823" y="5773536"/>
              <a:ext cx="2684354" cy="4142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600">
                  <a:solidFill>
                    <a:srgbClr val="333333"/>
                  </a:solidFill>
                  <a:effectLst/>
                  <a:latin typeface="Calisto MT" panose="02040603050505030304" pitchFamily="18" charset="0"/>
                  <a:ea typeface="Calisto MT" panose="02040603050505030304" pitchFamily="18" charset="0"/>
                  <a:cs typeface="Calisto MT" panose="02040603050505030304" pitchFamily="18" charset="0"/>
                </a:rPr>
                <a:t>Being Reliable</a:t>
              </a:r>
              <a:endParaRPr lang="en-US" sz="1100">
                <a:solidFill>
                  <a:srgbClr val="000000"/>
                </a:solidFill>
                <a:effectLst/>
                <a:latin typeface="Calibri" panose="020F0502020204030204" pitchFamily="34" charset="0"/>
                <a:ea typeface="Calibri" panose="020F0502020204030204" pitchFamily="34" charset="0"/>
              </a:endParaRPr>
            </a:p>
          </p:txBody>
        </p:sp>
        <p:pic>
          <p:nvPicPr>
            <p:cNvPr id="37" name="Picture 36"/>
            <p:cNvPicPr/>
            <p:nvPr/>
          </p:nvPicPr>
          <p:blipFill>
            <a:blip r:embed="rId20"/>
            <a:stretch>
              <a:fillRect/>
            </a:stretch>
          </p:blipFill>
          <p:spPr>
            <a:xfrm>
              <a:off x="222504" y="6380985"/>
              <a:ext cx="1108710" cy="357391"/>
            </a:xfrm>
            <a:prstGeom prst="rect">
              <a:avLst/>
            </a:prstGeom>
          </p:spPr>
        </p:pic>
        <p:sp>
          <p:nvSpPr>
            <p:cNvPr id="38" name="Rectangle 37"/>
            <p:cNvSpPr/>
            <p:nvPr/>
          </p:nvSpPr>
          <p:spPr>
            <a:xfrm>
              <a:off x="333451" y="6458590"/>
              <a:ext cx="1180230" cy="2264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333333"/>
                  </a:solidFill>
                  <a:effectLst/>
                  <a:latin typeface="Arial" panose="020B0604020202020204" pitchFamily="34" charset="0"/>
                  <a:ea typeface="Arial" panose="020B0604020202020204" pitchFamily="34" charset="0"/>
                </a:rPr>
                <a:t>Revised 9/17</a:t>
              </a:r>
              <a:endParaRPr lang="en-US" sz="1100">
                <a:solidFill>
                  <a:srgbClr val="000000"/>
                </a:solidFill>
                <a:effectLst/>
                <a:latin typeface="Calibri" panose="020F0502020204030204" pitchFamily="34" charset="0"/>
                <a:ea typeface="Calibri" panose="020F0502020204030204" pitchFamily="34" charset="0"/>
              </a:endParaRPr>
            </a:p>
          </p:txBody>
        </p:sp>
        <p:pic>
          <p:nvPicPr>
            <p:cNvPr id="39" name="Picture 38"/>
            <p:cNvPicPr/>
            <p:nvPr/>
          </p:nvPicPr>
          <p:blipFill>
            <a:blip r:embed="rId21"/>
            <a:stretch>
              <a:fillRect/>
            </a:stretch>
          </p:blipFill>
          <p:spPr>
            <a:xfrm>
              <a:off x="4373880" y="6380985"/>
              <a:ext cx="390906" cy="357391"/>
            </a:xfrm>
            <a:prstGeom prst="rect">
              <a:avLst/>
            </a:prstGeom>
          </p:spPr>
        </p:pic>
      </p:grpSp>
      <p:sp>
        <p:nvSpPr>
          <p:cNvPr id="40" name="Rectangle 55"/>
          <p:cNvSpPr>
            <a:spLocks noChangeArrowheads="1"/>
          </p:cNvSpPr>
          <p:nvPr/>
        </p:nvSpPr>
        <p:spPr bwMode="auto">
          <a:xfrm>
            <a:off x="-914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br>
              <a:rPr kumimoji="0" lang="en-US"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006748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pPr eaLnBrk="1" fontAlgn="auto" hangingPunct="1">
              <a:spcAft>
                <a:spcPts val="0"/>
              </a:spcAft>
              <a:defRPr/>
            </a:pPr>
            <a:r>
              <a:rPr lang="en-US" sz="6000">
                <a:solidFill>
                  <a:schemeClr val="tx2">
                    <a:satMod val="130000"/>
                  </a:schemeClr>
                </a:solidFill>
                <a:ea typeface="+mj-ea"/>
                <a:cs typeface="+mj-cs"/>
              </a:rPr>
              <a:t>Fire Drill</a:t>
            </a:r>
          </a:p>
        </p:txBody>
      </p:sp>
      <p:sp>
        <p:nvSpPr>
          <p:cNvPr id="107523" name="Rectangle 3"/>
          <p:cNvSpPr>
            <a:spLocks noGrp="1" noChangeArrowheads="1"/>
          </p:cNvSpPr>
          <p:nvPr>
            <p:ph idx="1"/>
          </p:nvPr>
        </p:nvSpPr>
        <p:spPr/>
        <p:txBody>
          <a:bodyPr vert="horz" lIns="91440" tIns="45720" rIns="91440" bIns="45720" rtlCol="0" anchor="t">
            <a:normAutofit/>
          </a:bodyPr>
          <a:lstStyle/>
          <a:p>
            <a:pPr marL="365760" indent="-283210" eaLnBrk="1" fontAlgn="auto" hangingPunct="1">
              <a:spcAft>
                <a:spcPts val="0"/>
              </a:spcAft>
              <a:buFontTx/>
              <a:buNone/>
              <a:defRPr/>
            </a:pPr>
            <a:endParaRPr lang="en-US" b="1"/>
          </a:p>
          <a:p>
            <a:pPr marL="365760" indent="-283210" eaLnBrk="1" fontAlgn="auto" hangingPunct="1">
              <a:spcAft>
                <a:spcPts val="0"/>
              </a:spcAft>
              <a:buFont typeface="Wingdings 2"/>
              <a:buChar char=""/>
              <a:defRPr/>
            </a:pPr>
            <a:r>
              <a:rPr lang="en-US">
                <a:ea typeface="+mn-ea"/>
                <a:cs typeface="+mn-cs"/>
              </a:rPr>
              <a:t>In case of fire or other emergency, the signal to evacuate the building will be a continuous sounding of the fire alarm.  </a:t>
            </a:r>
            <a:endParaRPr lang="en-US"/>
          </a:p>
          <a:p>
            <a:pPr marL="365760" indent="-283210" eaLnBrk="1" fontAlgn="auto" hangingPunct="1">
              <a:spcAft>
                <a:spcPts val="0"/>
              </a:spcAft>
              <a:buFont typeface="Wingdings 2"/>
              <a:buChar char=""/>
              <a:defRPr/>
            </a:pPr>
            <a:r>
              <a:rPr lang="en-US">
                <a:ea typeface="+mn-ea"/>
                <a:cs typeface="+mn-cs"/>
              </a:rPr>
              <a:t>You will exit the building without talking</a:t>
            </a:r>
            <a:r>
              <a:rPr lang="en-US"/>
              <a:t>.</a:t>
            </a:r>
          </a:p>
          <a:p>
            <a:pPr marL="365760" indent="-283210">
              <a:buFont typeface="Wingdings 2"/>
              <a:buChar char=""/>
              <a:defRPr/>
            </a:pPr>
            <a:r>
              <a:rPr lang="en-US">
                <a:ea typeface="+mn-ea"/>
                <a:cs typeface="+mn-cs"/>
              </a:rPr>
              <a:t>Leave the building quietly and quickly.</a:t>
            </a:r>
            <a:r>
              <a:rPr lang="en-US"/>
              <a:t>  </a:t>
            </a:r>
          </a:p>
          <a:p>
            <a:pPr marL="365760" indent="-283210">
              <a:buFont typeface="Wingdings 2"/>
              <a:buChar char=""/>
              <a:defRPr/>
            </a:pPr>
            <a:r>
              <a:rPr lang="en-US">
                <a:ea typeface="+mn-ea"/>
                <a:cs typeface="+mn-cs"/>
              </a:rPr>
              <a:t>Practice drills will be held during the year.</a:t>
            </a:r>
            <a:r>
              <a:rPr lang="en-US"/>
              <a:t> </a:t>
            </a:r>
            <a:r>
              <a:rPr lang="en-US">
                <a:ea typeface="+mn-ea"/>
                <a:cs typeface="+mn-cs"/>
              </a:rPr>
              <a:t>Treat each drill as if it were the real thing.</a:t>
            </a:r>
            <a:endParaRPr lang="en-US"/>
          </a:p>
        </p:txBody>
      </p:sp>
    </p:spTree>
    <p:extLst>
      <p:ext uri="{BB962C8B-B14F-4D97-AF65-F5344CB8AC3E}">
        <p14:creationId xmlns:p14="http://schemas.microsoft.com/office/powerpoint/2010/main" val="49490161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eaLnBrk="1" fontAlgn="auto" hangingPunct="1">
              <a:spcAft>
                <a:spcPts val="0"/>
              </a:spcAft>
              <a:defRPr/>
            </a:pPr>
            <a:r>
              <a:rPr lang="en-US" sz="6000">
                <a:solidFill>
                  <a:schemeClr val="tx2">
                    <a:satMod val="130000"/>
                  </a:schemeClr>
                </a:solidFill>
                <a:ea typeface="+mj-ea"/>
                <a:cs typeface="+mj-cs"/>
              </a:rPr>
              <a:t>Tornado Drill</a:t>
            </a:r>
          </a:p>
        </p:txBody>
      </p:sp>
      <p:sp>
        <p:nvSpPr>
          <p:cNvPr id="61443" name="Rectangle 3"/>
          <p:cNvSpPr>
            <a:spLocks noGrp="1" noChangeArrowheads="1"/>
          </p:cNvSpPr>
          <p:nvPr>
            <p:ph idx="1"/>
          </p:nvPr>
        </p:nvSpPr>
        <p:spPr/>
        <p:txBody>
          <a:bodyPr>
            <a:normAutofit fontScale="92500" lnSpcReduction="10000"/>
          </a:bodyPr>
          <a:lstStyle/>
          <a:p>
            <a:pPr eaLnBrk="1" hangingPunct="1"/>
            <a:r>
              <a:rPr lang="en-US" sz="2800"/>
              <a:t>When the signal for a tornado is given, everyone will go to his/her assigned area.  Each teacher will instruct you regarding specific procedure.  </a:t>
            </a:r>
          </a:p>
          <a:p>
            <a:pPr eaLnBrk="1" hangingPunct="1"/>
            <a:r>
              <a:rPr lang="en-US" sz="2800"/>
              <a:t>Put head down facing the wall in the hallway.</a:t>
            </a:r>
          </a:p>
          <a:p>
            <a:pPr eaLnBrk="1" hangingPunct="1"/>
            <a:r>
              <a:rPr lang="en-US" sz="2800"/>
              <a:t>Put your hands on top of your head.</a:t>
            </a:r>
          </a:p>
          <a:p>
            <a:pPr eaLnBrk="1" hangingPunct="1"/>
            <a:r>
              <a:rPr lang="en-US" sz="2800"/>
              <a:t>Remain calm.</a:t>
            </a:r>
          </a:p>
          <a:p>
            <a:pPr eaLnBrk="1" hangingPunct="1"/>
            <a:r>
              <a:rPr lang="en-US" sz="2800"/>
              <a:t>Do not talk.</a:t>
            </a:r>
          </a:p>
        </p:txBody>
      </p:sp>
    </p:spTree>
    <p:extLst>
      <p:ext uri="{BB962C8B-B14F-4D97-AF65-F5344CB8AC3E}">
        <p14:creationId xmlns:p14="http://schemas.microsoft.com/office/powerpoint/2010/main" val="21956977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Autofit/>
          </a:bodyPr>
          <a:lstStyle/>
          <a:p>
            <a:pPr eaLnBrk="1" fontAlgn="auto" hangingPunct="1">
              <a:spcAft>
                <a:spcPts val="0"/>
              </a:spcAft>
              <a:defRPr/>
            </a:pPr>
            <a:r>
              <a:rPr lang="en-US" sz="4800">
                <a:solidFill>
                  <a:schemeClr val="tx2">
                    <a:satMod val="130000"/>
                  </a:schemeClr>
                </a:solidFill>
                <a:ea typeface="+mj-ea"/>
                <a:cs typeface="+mj-cs"/>
              </a:rPr>
              <a:t>Black Hawk Down</a:t>
            </a:r>
            <a:br>
              <a:rPr lang="en-US" sz="4800">
                <a:solidFill>
                  <a:schemeClr val="tx2">
                    <a:satMod val="130000"/>
                  </a:schemeClr>
                </a:solidFill>
                <a:ea typeface="+mj-ea"/>
                <a:cs typeface="+mj-cs"/>
              </a:rPr>
            </a:br>
            <a:r>
              <a:rPr lang="en-US" sz="4800">
                <a:solidFill>
                  <a:schemeClr val="tx2">
                    <a:satMod val="130000"/>
                  </a:schemeClr>
                </a:solidFill>
                <a:ea typeface="+mj-ea"/>
                <a:cs typeface="+mj-cs"/>
              </a:rPr>
              <a:t>Lockdown Drill</a:t>
            </a:r>
          </a:p>
        </p:txBody>
      </p:sp>
      <p:sp>
        <p:nvSpPr>
          <p:cNvPr id="62467" name="Rectangle 3"/>
          <p:cNvSpPr>
            <a:spLocks noGrp="1" noChangeArrowheads="1"/>
          </p:cNvSpPr>
          <p:nvPr>
            <p:ph idx="1"/>
          </p:nvPr>
        </p:nvSpPr>
        <p:spPr>
          <a:xfrm>
            <a:off x="533400" y="2133600"/>
            <a:ext cx="8382000" cy="3200400"/>
          </a:xfrm>
        </p:spPr>
        <p:txBody>
          <a:bodyPr vert="horz" lIns="91440" tIns="45720" rIns="91440" bIns="45720" rtlCol="0" anchor="t">
            <a:normAutofit/>
          </a:bodyPr>
          <a:lstStyle/>
          <a:p>
            <a:pPr eaLnBrk="1" hangingPunct="1">
              <a:buFontTx/>
              <a:buNone/>
            </a:pPr>
            <a:endParaRPr lang="en-US"/>
          </a:p>
          <a:p>
            <a:r>
              <a:rPr lang="en-US"/>
              <a:t>Move quickly and quietly to the corner of the room and sit still with no talking.</a:t>
            </a:r>
          </a:p>
          <a:p>
            <a:pPr eaLnBrk="1" hangingPunct="1"/>
            <a:r>
              <a:rPr lang="en-US"/>
              <a:t>Move away for the door and window so that no one can see you.</a:t>
            </a:r>
          </a:p>
          <a:p>
            <a:pPr eaLnBrk="1" hangingPunct="1"/>
            <a:r>
              <a:rPr lang="en-US"/>
              <a:t>Our blinds must be closed and our door will be locked.</a:t>
            </a:r>
          </a:p>
          <a:p>
            <a:pPr marL="0" indent="0" eaLnBrk="1" hangingPunct="1">
              <a:buNone/>
            </a:pPr>
            <a:endParaRPr lang="en-US"/>
          </a:p>
        </p:txBody>
      </p:sp>
    </p:spTree>
    <p:extLst>
      <p:ext uri="{BB962C8B-B14F-4D97-AF65-F5344CB8AC3E}">
        <p14:creationId xmlns:p14="http://schemas.microsoft.com/office/powerpoint/2010/main" val="930825105"/>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t>Earthquake Drill</a:t>
            </a:r>
          </a:p>
        </p:txBody>
      </p:sp>
      <p:sp>
        <p:nvSpPr>
          <p:cNvPr id="3" name="Content Placeholder 2"/>
          <p:cNvSpPr>
            <a:spLocks noGrp="1"/>
          </p:cNvSpPr>
          <p:nvPr>
            <p:ph idx="1"/>
          </p:nvPr>
        </p:nvSpPr>
        <p:spPr/>
        <p:txBody>
          <a:bodyPr vert="horz" lIns="91440" tIns="45720" rIns="91440" bIns="45720" rtlCol="0" anchor="t">
            <a:normAutofit/>
          </a:bodyPr>
          <a:lstStyle/>
          <a:p>
            <a:r>
              <a:rPr lang="en-US"/>
              <a:t>Students should immediately get under a desk or chair to protect their heads.</a:t>
            </a:r>
          </a:p>
          <a:p>
            <a:r>
              <a:rPr lang="en-US"/>
              <a:t>Students should hold on to the desk and chair until told that it is safe to get up.</a:t>
            </a:r>
          </a:p>
        </p:txBody>
      </p:sp>
    </p:spTree>
    <p:extLst>
      <p:ext uri="{BB962C8B-B14F-4D97-AF65-F5344CB8AC3E}">
        <p14:creationId xmlns:p14="http://schemas.microsoft.com/office/powerpoint/2010/main" val="142748152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70338" y="741484"/>
            <a:ext cx="6482861" cy="1239715"/>
          </a:xfrm>
        </p:spPr>
        <p:txBody>
          <a:bodyPr>
            <a:normAutofit/>
          </a:bodyPr>
          <a:lstStyle/>
          <a:p>
            <a:pPr eaLnBrk="1" fontAlgn="auto" hangingPunct="1">
              <a:spcAft>
                <a:spcPts val="0"/>
              </a:spcAft>
              <a:defRPr/>
            </a:pPr>
            <a:r>
              <a:rPr lang="en-US" sz="6600">
                <a:effectLst>
                  <a:outerShdw blurRad="38100" dist="38100" dir="2700000" algn="tl">
                    <a:srgbClr val="0064E2"/>
                  </a:outerShdw>
                </a:effectLst>
              </a:rPr>
              <a:t>Arrival</a:t>
            </a:r>
            <a:r>
              <a:rPr lang="en-US">
                <a:effectLst>
                  <a:outerShdw blurRad="38100" dist="38100" dir="2700000" algn="tl">
                    <a:srgbClr val="0064E2"/>
                  </a:outerShdw>
                </a:effectLst>
              </a:rPr>
              <a:t> </a:t>
            </a:r>
          </a:p>
        </p:txBody>
      </p:sp>
      <p:sp>
        <p:nvSpPr>
          <p:cNvPr id="8" name="Content Placeholder 7"/>
          <p:cNvSpPr>
            <a:spLocks noGrp="1"/>
          </p:cNvSpPr>
          <p:nvPr>
            <p:ph idx="1"/>
          </p:nvPr>
        </p:nvSpPr>
        <p:spPr>
          <a:xfrm>
            <a:off x="152400" y="2133600"/>
            <a:ext cx="8458199" cy="4495800"/>
          </a:xfrm>
        </p:spPr>
        <p:txBody>
          <a:bodyPr vert="horz" lIns="91440" tIns="45720" rIns="91440" bIns="45720" rtlCol="0" anchor="t">
            <a:normAutofit lnSpcReduction="10000"/>
          </a:bodyPr>
          <a:lstStyle/>
          <a:p>
            <a:pPr eaLnBrk="1" fontAlgn="auto" hangingPunct="1">
              <a:lnSpc>
                <a:spcPct val="80000"/>
              </a:lnSpc>
              <a:spcAft>
                <a:spcPts val="0"/>
              </a:spcAft>
              <a:buFont typeface="Arial" charset="0"/>
              <a:buNone/>
              <a:defRPr/>
            </a:pPr>
            <a:endParaRPr lang="en-US" sz="2600">
              <a:effectLst>
                <a:outerShdw blurRad="38100" dist="38100" dir="2700000" algn="tl">
                  <a:srgbClr val="0064E2"/>
                </a:outerShdw>
              </a:effectLst>
            </a:endParaRPr>
          </a:p>
          <a:p>
            <a:pPr>
              <a:lnSpc>
                <a:spcPct val="80000"/>
              </a:lnSpc>
              <a:buFont typeface="Arial" charset="0"/>
              <a:buChar char="•"/>
              <a:defRPr/>
            </a:pPr>
            <a:r>
              <a:rPr lang="en-US" sz="2600">
                <a:effectLst>
                  <a:outerShdw blurRad="38100" dist="38100" dir="2700000" algn="tl">
                    <a:srgbClr val="0064E2"/>
                  </a:outerShdw>
                </a:effectLst>
              </a:rPr>
              <a:t>The doors will be open for students at 6:45. </a:t>
            </a:r>
          </a:p>
          <a:p>
            <a:pPr>
              <a:lnSpc>
                <a:spcPct val="80000"/>
              </a:lnSpc>
              <a:buFont typeface="Arial" charset="0"/>
              <a:buChar char="•"/>
              <a:defRPr/>
            </a:pPr>
            <a:r>
              <a:rPr lang="en-US" sz="2600">
                <a:effectLst>
                  <a:outerShdw blurRad="38100" dist="38100" dir="2700000" algn="tl">
                    <a:srgbClr val="0064E2"/>
                  </a:outerShdw>
                </a:effectLst>
              </a:rPr>
              <a:t>Go to the cafeteria for breakfast as soon as you arrive.  Do not stop by the classroom first. Breakfast is free to everyone! </a:t>
            </a:r>
          </a:p>
          <a:p>
            <a:pPr eaLnBrk="1" fontAlgn="auto" hangingPunct="1">
              <a:lnSpc>
                <a:spcPct val="80000"/>
              </a:lnSpc>
              <a:spcAft>
                <a:spcPts val="0"/>
              </a:spcAft>
              <a:buFont typeface="Arial" charset="0"/>
              <a:buChar char="•"/>
              <a:defRPr/>
            </a:pPr>
            <a:r>
              <a:rPr lang="en-US" sz="2600">
                <a:effectLst>
                  <a:outerShdw blurRad="38100" dist="38100" dir="2700000" algn="tl">
                    <a:srgbClr val="0064E2"/>
                  </a:outerShdw>
                </a:effectLst>
              </a:rPr>
              <a:t>If you don’t eat breakfast, report to gym to wait for transition to class.</a:t>
            </a:r>
          </a:p>
          <a:p>
            <a:pPr eaLnBrk="1" fontAlgn="auto" hangingPunct="1">
              <a:lnSpc>
                <a:spcPct val="80000"/>
              </a:lnSpc>
              <a:spcAft>
                <a:spcPts val="0"/>
              </a:spcAft>
              <a:buFont typeface="Arial" charset="0"/>
              <a:buChar char="•"/>
              <a:defRPr/>
            </a:pPr>
            <a:r>
              <a:rPr lang="en-US" sz="2600">
                <a:effectLst>
                  <a:outerShdw blurRad="38100" dist="38100" dir="2700000" algn="tl">
                    <a:srgbClr val="0064E2"/>
                  </a:outerShdw>
                </a:effectLst>
              </a:rPr>
              <a:t>Monitors will line students up by grade level.</a:t>
            </a:r>
          </a:p>
          <a:p>
            <a:pPr eaLnBrk="1" fontAlgn="auto" hangingPunct="1">
              <a:lnSpc>
                <a:spcPct val="80000"/>
              </a:lnSpc>
              <a:spcAft>
                <a:spcPts val="0"/>
              </a:spcAft>
              <a:buFont typeface="Arial" charset="0"/>
              <a:buChar char="•"/>
              <a:defRPr/>
            </a:pPr>
            <a:r>
              <a:rPr lang="en-US" sz="2600">
                <a:effectLst>
                  <a:outerShdw blurRad="38100" dist="38100" dir="2700000" algn="tl">
                    <a:srgbClr val="0064E2"/>
                  </a:outerShdw>
                </a:effectLst>
              </a:rPr>
              <a:t>Students will transition in the hall at level 0 to go their lockers before going to homeroom.</a:t>
            </a:r>
          </a:p>
          <a:p>
            <a:pPr eaLnBrk="1" fontAlgn="auto" hangingPunct="1">
              <a:lnSpc>
                <a:spcPct val="80000"/>
              </a:lnSpc>
              <a:spcAft>
                <a:spcPts val="0"/>
              </a:spcAft>
              <a:buFont typeface="Arial" charset="0"/>
              <a:buChar char="•"/>
              <a:defRPr/>
            </a:pPr>
            <a:r>
              <a:rPr lang="en-US" sz="2600">
                <a:effectLst>
                  <a:outerShdw blurRad="38100" dist="38100" dir="2700000" algn="tl">
                    <a:srgbClr val="0064E2"/>
                  </a:outerShdw>
                </a:effectLst>
              </a:rPr>
              <a:t>Students will report to the classroom prior to 7:15 for announcements.</a:t>
            </a:r>
          </a:p>
          <a:p>
            <a:pPr marL="0" indent="0" eaLnBrk="1" fontAlgn="auto" hangingPunct="1">
              <a:lnSpc>
                <a:spcPct val="80000"/>
              </a:lnSpc>
              <a:spcAft>
                <a:spcPts val="0"/>
              </a:spcAft>
              <a:buNone/>
              <a:defRPr/>
            </a:pPr>
            <a:endParaRPr lang="en-US" sz="2486">
              <a:effectLst>
                <a:outerShdw blurRad="38100" dist="38100" dir="2700000" algn="tl">
                  <a:srgbClr val="0064E2"/>
                </a:outerShdw>
              </a:effectLst>
            </a:endParaRPr>
          </a:p>
          <a:p>
            <a:pPr eaLnBrk="1" fontAlgn="auto" hangingPunct="1">
              <a:lnSpc>
                <a:spcPct val="80000"/>
              </a:lnSpc>
              <a:spcAft>
                <a:spcPts val="0"/>
              </a:spcAft>
              <a:buFont typeface="Arial" charset="0"/>
              <a:buChar char="•"/>
              <a:defRPr/>
            </a:pPr>
            <a:endParaRPr lang="en-US" sz="2486">
              <a:effectLst>
                <a:outerShdw blurRad="38100" dist="38100" dir="2700000" algn="tl">
                  <a:srgbClr val="0064E2"/>
                </a:outerShdw>
              </a:effectLst>
            </a:endParaRPr>
          </a:p>
        </p:txBody>
      </p:sp>
      <p:sp>
        <p:nvSpPr>
          <p:cNvPr id="16388" name="Text Placeholder 3"/>
          <p:cNvSpPr>
            <a:spLocks noGrp="1"/>
          </p:cNvSpPr>
          <p:nvPr>
            <p:ph type="body" sz="half" idx="2"/>
          </p:nvPr>
        </p:nvSpPr>
        <p:spPr>
          <a:xfrm>
            <a:off x="658813" y="2133600"/>
            <a:ext cx="3657600" cy="609600"/>
          </a:xfrm>
        </p:spPr>
        <p:txBody>
          <a:bodyPr/>
          <a:lstStyle/>
          <a:p>
            <a:pPr eaLnBrk="1" fontAlgn="auto" hangingPunct="1">
              <a:spcAft>
                <a:spcPts val="0"/>
              </a:spcAft>
              <a:defRPr/>
            </a:pPr>
            <a:r>
              <a:rPr lang="en-US">
                <a:effectLst>
                  <a:outerShdw blurRad="38100" dist="38100" dir="2700000" algn="tl">
                    <a:srgbClr val="0064E2"/>
                  </a:outerShdw>
                </a:effectLst>
              </a:rPr>
              <a:t>.</a:t>
            </a:r>
          </a:p>
        </p:txBody>
      </p:sp>
      <p:pic>
        <p:nvPicPr>
          <p:cNvPr id="6" name="Picture 4" descr="schlbell.gif"/>
          <p:cNvPicPr>
            <a:picLocks noChangeAspect="1"/>
          </p:cNvPicPr>
          <p:nvPr/>
        </p:nvPicPr>
        <p:blipFill>
          <a:blip r:embed="rId2" cstate="print"/>
          <a:srcRect/>
          <a:stretch>
            <a:fillRect/>
          </a:stretch>
        </p:blipFill>
        <p:spPr bwMode="auto">
          <a:xfrm>
            <a:off x="6894365" y="0"/>
            <a:ext cx="2259013" cy="2211950"/>
          </a:xfrm>
          <a:prstGeom prst="rect">
            <a:avLst/>
          </a:prstGeom>
          <a:noFill/>
          <a:ln w="9525">
            <a:noFill/>
            <a:miter lim="800000"/>
            <a:headEnd/>
            <a:tailEnd/>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762000"/>
            <a:ext cx="6337300" cy="1066800"/>
          </a:xfrm>
        </p:spPr>
        <p:txBody>
          <a:bodyPr>
            <a:noAutofit/>
          </a:bodyPr>
          <a:lstStyle/>
          <a:p>
            <a:pPr eaLnBrk="1" fontAlgn="auto" hangingPunct="1">
              <a:spcAft>
                <a:spcPts val="0"/>
              </a:spcAft>
              <a:defRPr/>
            </a:pPr>
            <a:r>
              <a:rPr lang="en-US" sz="4800" b="1">
                <a:solidFill>
                  <a:schemeClr val="tx2">
                    <a:satMod val="130000"/>
                  </a:schemeClr>
                </a:solidFill>
                <a:ea typeface="+mj-ea"/>
                <a:cs typeface="+mj-cs"/>
              </a:rPr>
              <a:t>Afternoon Dismissal</a:t>
            </a:r>
          </a:p>
        </p:txBody>
      </p:sp>
      <p:sp>
        <p:nvSpPr>
          <p:cNvPr id="44035" name="Rectangle 3"/>
          <p:cNvSpPr>
            <a:spLocks noGrp="1" noChangeArrowheads="1"/>
          </p:cNvSpPr>
          <p:nvPr>
            <p:ph idx="1"/>
          </p:nvPr>
        </p:nvSpPr>
        <p:spPr>
          <a:xfrm>
            <a:off x="152400" y="2286000"/>
            <a:ext cx="8763000" cy="4267200"/>
          </a:xfrm>
        </p:spPr>
        <p:txBody>
          <a:bodyPr vert="horz" lIns="91440" tIns="45720" rIns="91440" bIns="45720" rtlCol="0" anchor="t">
            <a:normAutofit fontScale="55000" lnSpcReduction="20000"/>
          </a:bodyPr>
          <a:lstStyle/>
          <a:p>
            <a:pPr eaLnBrk="1" hangingPunct="1">
              <a:lnSpc>
                <a:spcPct val="90000"/>
              </a:lnSpc>
            </a:pPr>
            <a:r>
              <a:rPr lang="en-US" sz="4400"/>
              <a:t>At 2:05, we will begin afternoon announcements.</a:t>
            </a:r>
          </a:p>
          <a:p>
            <a:pPr eaLnBrk="1" hangingPunct="1">
              <a:lnSpc>
                <a:spcPct val="90000"/>
              </a:lnSpc>
            </a:pPr>
            <a:r>
              <a:rPr lang="en-US" sz="4400"/>
              <a:t>Ashland Lakes walkers and car riders usually dismiss first.</a:t>
            </a:r>
          </a:p>
          <a:p>
            <a:r>
              <a:rPr lang="en-US" sz="4400"/>
              <a:t>Buses will be located outside the 8</a:t>
            </a:r>
            <a:r>
              <a:rPr lang="en-US" sz="4400" baseline="30000"/>
              <a:t>th</a:t>
            </a:r>
            <a:r>
              <a:rPr lang="en-US" sz="4400"/>
              <a:t> grade hall. Follow hallway procedures during dismissal.</a:t>
            </a:r>
          </a:p>
          <a:p>
            <a:r>
              <a:rPr lang="en-US" sz="4400"/>
              <a:t>Walkers will be dismissed. </a:t>
            </a:r>
            <a:r>
              <a:rPr lang="en-US" sz="4400">
                <a:ea typeface="+mn-lt"/>
                <a:cs typeface="+mn-lt"/>
              </a:rPr>
              <a:t>Follow hallway procedures during dismissal.</a:t>
            </a:r>
          </a:p>
          <a:p>
            <a:pPr eaLnBrk="1" hangingPunct="1">
              <a:lnSpc>
                <a:spcPct val="90000"/>
              </a:lnSpc>
            </a:pPr>
            <a:r>
              <a:rPr lang="en-US" sz="4400"/>
              <a:t>If you are crossing Holmes Rd, you will exit out of 6A’s hallway.</a:t>
            </a:r>
          </a:p>
          <a:p>
            <a:pPr eaLnBrk="1" hangingPunct="1">
              <a:lnSpc>
                <a:spcPct val="90000"/>
              </a:lnSpc>
            </a:pPr>
            <a:r>
              <a:rPr lang="en-US" sz="4400"/>
              <a:t>If you live on the west side going away from Holmes Road, you will walk on the maroon and exit on 6B’s hallway.</a:t>
            </a:r>
          </a:p>
          <a:p>
            <a:pPr marL="82550" indent="0" eaLnBrk="1" hangingPunct="1">
              <a:lnSpc>
                <a:spcPct val="90000"/>
              </a:lnSpc>
              <a:buNone/>
            </a:pPr>
            <a:endParaRPr lang="en-US" sz="2800"/>
          </a:p>
          <a:p>
            <a:pPr marL="82550" indent="0" eaLnBrk="1" hangingPunct="1">
              <a:lnSpc>
                <a:spcPct val="90000"/>
              </a:lnSpc>
              <a:buNone/>
            </a:pPr>
            <a:r>
              <a:rPr lang="en-US" sz="2800"/>
              <a:t> </a:t>
            </a:r>
          </a:p>
        </p:txBody>
      </p:sp>
    </p:spTree>
    <p:extLst>
      <p:ext uri="{BB962C8B-B14F-4D97-AF65-F5344CB8AC3E}">
        <p14:creationId xmlns:p14="http://schemas.microsoft.com/office/powerpoint/2010/main" val="3944346392"/>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a:t>6th Grade Warm-up</a:t>
            </a:r>
            <a:br>
              <a:rPr lang="en-US" sz="4000" b="1"/>
            </a:br>
            <a:r>
              <a:rPr lang="en-US" sz="4000" b="1"/>
              <a:t>Tuesday, August 10, 2021</a:t>
            </a:r>
          </a:p>
        </p:txBody>
      </p:sp>
      <p:sp>
        <p:nvSpPr>
          <p:cNvPr id="3" name="Content Placeholder 2"/>
          <p:cNvSpPr>
            <a:spLocks noGrp="1"/>
          </p:cNvSpPr>
          <p:nvPr>
            <p:ph idx="1"/>
          </p:nvPr>
        </p:nvSpPr>
        <p:spPr>
          <a:xfrm>
            <a:off x="540784" y="2362200"/>
            <a:ext cx="8146016" cy="4038600"/>
          </a:xfrm>
        </p:spPr>
        <p:txBody>
          <a:bodyPr vert="horz" lIns="91440" tIns="45720" rIns="91440" bIns="45720" rtlCol="0" anchor="t">
            <a:normAutofit/>
          </a:bodyPr>
          <a:lstStyle/>
          <a:p>
            <a:pPr marL="457200" indent="-457200">
              <a:buAutoNum type="arabicPeriod"/>
            </a:pPr>
            <a:r>
              <a:rPr lang="fr-CA" sz="3200" b="1" dirty="0">
                <a:latin typeface="Calibri"/>
                <a:cs typeface="Calibri"/>
              </a:rPr>
              <a:t>Please keep all materials in your backpack. Place backpack under desk.</a:t>
            </a:r>
            <a:endParaRPr lang="en-US" dirty="0">
              <a:latin typeface="Calibri"/>
              <a:cs typeface="Calibri"/>
            </a:endParaRPr>
          </a:p>
          <a:p>
            <a:pPr marL="457200" indent="-457200">
              <a:buAutoNum type="arabicPeriod"/>
            </a:pPr>
            <a:r>
              <a:rPr lang="fr-CA" sz="3200" b="1" dirty="0">
                <a:latin typeface="Calibri"/>
                <a:cs typeface="Calibri"/>
              </a:rPr>
              <a:t>Open your middle </a:t>
            </a:r>
            <a:r>
              <a:rPr lang="fr-CA" sz="3200" b="1" dirty="0" err="1">
                <a:latin typeface="Calibri"/>
                <a:cs typeface="Calibri"/>
              </a:rPr>
              <a:t>school</a:t>
            </a:r>
            <a:r>
              <a:rPr lang="fr-CA" sz="3200" b="1" dirty="0">
                <a:latin typeface="Calibri"/>
                <a:cs typeface="Calibri"/>
              </a:rPr>
              <a:t> </a:t>
            </a:r>
            <a:r>
              <a:rPr lang="fr-CA" sz="3200" b="1" dirty="0" err="1">
                <a:latin typeface="Calibri"/>
                <a:cs typeface="Calibri"/>
              </a:rPr>
              <a:t>success</a:t>
            </a:r>
            <a:r>
              <a:rPr lang="fr-CA" sz="3200" b="1" dirty="0">
                <a:latin typeface="Calibri"/>
                <a:cs typeface="Calibri"/>
              </a:rPr>
              <a:t> </a:t>
            </a:r>
            <a:r>
              <a:rPr lang="fr-CA" sz="3200" b="1" dirty="0" err="1">
                <a:latin typeface="Calibri"/>
                <a:cs typeface="Calibri"/>
              </a:rPr>
              <a:t>booklet</a:t>
            </a:r>
            <a:r>
              <a:rPr lang="fr-CA" sz="3200" b="1" dirty="0">
                <a:latin typeface="Calibri"/>
                <a:cs typeface="Calibri"/>
              </a:rPr>
              <a:t> to page 2. Complete pages 2-5.</a:t>
            </a:r>
          </a:p>
          <a:p>
            <a:pPr marL="457200" indent="-457200">
              <a:buFont typeface="+mj-lt"/>
              <a:buAutoNum type="arabicPeriod"/>
            </a:pPr>
            <a:r>
              <a:rPr lang="fr-CA" sz="3200" b="1" dirty="0">
                <a:latin typeface="Calibri" charset="0"/>
              </a:rPr>
              <a:t>Please sit quietly when you are finished.</a:t>
            </a:r>
          </a:p>
          <a:p>
            <a:pPr marL="0" indent="0">
              <a:buNone/>
            </a:pPr>
            <a:endParaRPr lang="fr-CA" sz="3200" b="1" dirty="0">
              <a:latin typeface="Calibri" charset="0"/>
              <a:cs typeface="Calibri"/>
            </a:endParaRPr>
          </a:p>
          <a:p>
            <a:pPr marL="0" indent="0">
              <a:buNone/>
            </a:pPr>
            <a:endParaRPr lang="en-US" dirty="0"/>
          </a:p>
        </p:txBody>
      </p:sp>
    </p:spTree>
    <p:extLst>
      <p:ext uri="{BB962C8B-B14F-4D97-AF65-F5344CB8AC3E}">
        <p14:creationId xmlns:p14="http://schemas.microsoft.com/office/powerpoint/2010/main" val="4238592357"/>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033B-B59B-479D-B8F1-C6E58D6D23CB}"/>
              </a:ext>
            </a:extLst>
          </p:cNvPr>
          <p:cNvSpPr>
            <a:spLocks noGrp="1"/>
          </p:cNvSpPr>
          <p:nvPr>
            <p:ph type="title"/>
          </p:nvPr>
        </p:nvSpPr>
        <p:spPr/>
        <p:txBody>
          <a:bodyPr/>
          <a:lstStyle/>
          <a:p>
            <a:r>
              <a:rPr lang="en-US"/>
              <a:t>Your 6th Grade Teachers</a:t>
            </a:r>
          </a:p>
        </p:txBody>
      </p:sp>
      <p:sp>
        <p:nvSpPr>
          <p:cNvPr id="3" name="Text Placeholder 2">
            <a:extLst>
              <a:ext uri="{FF2B5EF4-FFF2-40B4-BE49-F238E27FC236}">
                <a16:creationId xmlns:a16="http://schemas.microsoft.com/office/drawing/2014/main" id="{F62CAD82-8CAF-4B51-9C1E-F8D3E8A3A24D}"/>
              </a:ext>
            </a:extLst>
          </p:cNvPr>
          <p:cNvSpPr>
            <a:spLocks noGrp="1"/>
          </p:cNvSpPr>
          <p:nvPr>
            <p:ph type="body" idx="1"/>
          </p:nvPr>
        </p:nvSpPr>
        <p:spPr>
          <a:xfrm>
            <a:off x="529666" y="1887839"/>
            <a:ext cx="3145080" cy="693135"/>
          </a:xfrm>
        </p:spPr>
        <p:txBody>
          <a:bodyPr/>
          <a:lstStyle/>
          <a:p>
            <a:r>
              <a:rPr lang="en-US"/>
              <a:t>Team 6A</a:t>
            </a:r>
          </a:p>
        </p:txBody>
      </p:sp>
      <p:sp>
        <p:nvSpPr>
          <p:cNvPr id="4" name="Content Placeholder 3">
            <a:extLst>
              <a:ext uri="{FF2B5EF4-FFF2-40B4-BE49-F238E27FC236}">
                <a16:creationId xmlns:a16="http://schemas.microsoft.com/office/drawing/2014/main" id="{0EFAB0CD-BF2B-4BA4-86AF-D7812E845209}"/>
              </a:ext>
            </a:extLst>
          </p:cNvPr>
          <p:cNvSpPr>
            <a:spLocks noGrp="1"/>
          </p:cNvSpPr>
          <p:nvPr>
            <p:ph sz="half" idx="2"/>
          </p:nvPr>
        </p:nvSpPr>
        <p:spPr>
          <a:xfrm>
            <a:off x="96209" y="2635402"/>
            <a:ext cx="4292330" cy="4062785"/>
          </a:xfrm>
        </p:spPr>
        <p:txBody>
          <a:bodyPr vert="horz" lIns="91440" tIns="45720" rIns="91440" bIns="45720" rtlCol="0" anchor="t">
            <a:normAutofit/>
          </a:bodyPr>
          <a:lstStyle/>
          <a:p>
            <a:r>
              <a:rPr lang="en-US"/>
              <a:t>Ms. Werner          ELA</a:t>
            </a:r>
          </a:p>
          <a:p>
            <a:r>
              <a:rPr lang="en-US"/>
              <a:t>Mrs. Boyce          Math</a:t>
            </a:r>
          </a:p>
          <a:p>
            <a:r>
              <a:rPr lang="en-US"/>
              <a:t>Ms. Springfield    Science</a:t>
            </a:r>
          </a:p>
          <a:p>
            <a:r>
              <a:rPr lang="en-US"/>
              <a:t>Mr. Seaton      Social Studies</a:t>
            </a:r>
          </a:p>
          <a:p>
            <a:r>
              <a:rPr lang="en-US"/>
              <a:t>Ms. Weiser        Co-Teacher</a:t>
            </a:r>
          </a:p>
        </p:txBody>
      </p:sp>
      <p:sp>
        <p:nvSpPr>
          <p:cNvPr id="5" name="Text Placeholder 4">
            <a:extLst>
              <a:ext uri="{FF2B5EF4-FFF2-40B4-BE49-F238E27FC236}">
                <a16:creationId xmlns:a16="http://schemas.microsoft.com/office/drawing/2014/main" id="{3E7332B5-1F43-43E2-8C42-FCDE8DB2C0BB}"/>
              </a:ext>
            </a:extLst>
          </p:cNvPr>
          <p:cNvSpPr>
            <a:spLocks noGrp="1"/>
          </p:cNvSpPr>
          <p:nvPr>
            <p:ph type="body" sz="quarter" idx="3"/>
          </p:nvPr>
        </p:nvSpPr>
        <p:spPr>
          <a:xfrm>
            <a:off x="5371217" y="1983087"/>
            <a:ext cx="3145527" cy="692076"/>
          </a:xfrm>
        </p:spPr>
        <p:txBody>
          <a:bodyPr/>
          <a:lstStyle/>
          <a:p>
            <a:r>
              <a:rPr lang="en-US"/>
              <a:t>Team 6B</a:t>
            </a:r>
          </a:p>
        </p:txBody>
      </p:sp>
      <p:sp>
        <p:nvSpPr>
          <p:cNvPr id="6" name="Content Placeholder 5">
            <a:extLst>
              <a:ext uri="{FF2B5EF4-FFF2-40B4-BE49-F238E27FC236}">
                <a16:creationId xmlns:a16="http://schemas.microsoft.com/office/drawing/2014/main" id="{DCBCC27B-EDF5-4FB8-9750-E5D7A545A5B7}"/>
              </a:ext>
            </a:extLst>
          </p:cNvPr>
          <p:cNvSpPr>
            <a:spLocks noGrp="1"/>
          </p:cNvSpPr>
          <p:nvPr>
            <p:ph sz="quarter" idx="4"/>
          </p:nvPr>
        </p:nvSpPr>
        <p:spPr>
          <a:xfrm>
            <a:off x="4823130" y="2635402"/>
            <a:ext cx="4482829" cy="3885893"/>
          </a:xfrm>
        </p:spPr>
        <p:txBody>
          <a:bodyPr vert="horz" lIns="91440" tIns="45720" rIns="91440" bIns="45720" rtlCol="0" anchor="t">
            <a:normAutofit/>
          </a:bodyPr>
          <a:lstStyle/>
          <a:p>
            <a:r>
              <a:rPr lang="en-US"/>
              <a:t>Ms. Orr         ELA</a:t>
            </a:r>
          </a:p>
          <a:p>
            <a:r>
              <a:rPr lang="en-US"/>
              <a:t>Ms. Yarn        Math</a:t>
            </a:r>
          </a:p>
          <a:p>
            <a:r>
              <a:rPr lang="en-US"/>
              <a:t>Mrs. Odom    Science</a:t>
            </a:r>
          </a:p>
          <a:p>
            <a:r>
              <a:rPr lang="en-US"/>
              <a:t>Mr. Breland   Social Studies</a:t>
            </a:r>
          </a:p>
          <a:p>
            <a:pPr marL="0" indent="0">
              <a:buNone/>
            </a:pPr>
            <a:endParaRPr lang="en-US"/>
          </a:p>
        </p:txBody>
      </p:sp>
      <p:pic>
        <p:nvPicPr>
          <p:cNvPr id="7" name="Picture 7">
            <a:extLst>
              <a:ext uri="{FF2B5EF4-FFF2-40B4-BE49-F238E27FC236}">
                <a16:creationId xmlns:a16="http://schemas.microsoft.com/office/drawing/2014/main" id="{A180481C-0F50-4D23-B319-496398D0D1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82234" y="4585309"/>
            <a:ext cx="2303626" cy="1976511"/>
          </a:xfrm>
          <a:prstGeom prst="rect">
            <a:avLst/>
          </a:prstGeom>
        </p:spPr>
      </p:pic>
    </p:spTree>
    <p:extLst>
      <p:ext uri="{BB962C8B-B14F-4D97-AF65-F5344CB8AC3E}">
        <p14:creationId xmlns:p14="http://schemas.microsoft.com/office/powerpoint/2010/main" val="864135800"/>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12700" y="533400"/>
            <a:ext cx="8229600" cy="1447800"/>
          </a:xfrm>
        </p:spPr>
        <p:txBody>
          <a:bodyPr>
            <a:noAutofit/>
          </a:bodyPr>
          <a:lstStyle/>
          <a:p>
            <a:pPr eaLnBrk="1" fontAlgn="auto" hangingPunct="1">
              <a:spcAft>
                <a:spcPts val="0"/>
              </a:spcAft>
              <a:defRPr/>
            </a:pPr>
            <a:r>
              <a:rPr lang="en-US" sz="4800">
                <a:latin typeface="Calibri"/>
                <a:cs typeface="Calibri"/>
              </a:rPr>
              <a:t>Today’s Agenda:</a:t>
            </a:r>
            <a:br>
              <a:rPr lang="en-US" sz="4800">
                <a:latin typeface="Calibri" charset="0"/>
              </a:rPr>
            </a:br>
            <a:r>
              <a:rPr lang="en-US" sz="4800">
                <a:latin typeface="Calibri"/>
                <a:cs typeface="Calibri"/>
              </a:rPr>
              <a:t>August 10, 2021</a:t>
            </a:r>
          </a:p>
        </p:txBody>
      </p:sp>
      <p:sp>
        <p:nvSpPr>
          <p:cNvPr id="77828" name="Rectangle 4"/>
          <p:cNvSpPr>
            <a:spLocks noGrp="1" noChangeArrowheads="1"/>
          </p:cNvSpPr>
          <p:nvPr>
            <p:ph idx="1"/>
          </p:nvPr>
        </p:nvSpPr>
        <p:spPr>
          <a:xfrm>
            <a:off x="38100" y="1981200"/>
            <a:ext cx="9105900" cy="4876800"/>
          </a:xfrm>
        </p:spPr>
        <p:txBody>
          <a:bodyPr>
            <a:normAutofit fontScale="55000" lnSpcReduction="20000"/>
          </a:bodyPr>
          <a:lstStyle/>
          <a:p>
            <a:pPr eaLnBrk="1" hangingPunct="1"/>
            <a:r>
              <a:rPr lang="en-US" sz="4000"/>
              <a:t>Welcome/Introductions</a:t>
            </a:r>
          </a:p>
          <a:p>
            <a:pPr eaLnBrk="1" hangingPunct="1"/>
            <a:r>
              <a:rPr lang="en-US" sz="4000"/>
              <a:t>Interest Inventory (new students)</a:t>
            </a:r>
          </a:p>
          <a:p>
            <a:pPr eaLnBrk="1" hangingPunct="1"/>
            <a:r>
              <a:rPr lang="en-US" sz="4000"/>
              <a:t>Quick Review: Rules and Procedures </a:t>
            </a:r>
          </a:p>
          <a:p>
            <a:r>
              <a:rPr lang="en-US" sz="4000"/>
              <a:t>Dress Code</a:t>
            </a:r>
          </a:p>
          <a:p>
            <a:r>
              <a:rPr lang="en-US" sz="4000"/>
              <a:t>Cell Phones</a:t>
            </a:r>
          </a:p>
          <a:p>
            <a:r>
              <a:rPr lang="en-US" sz="4000"/>
              <a:t>Parent Communication</a:t>
            </a:r>
          </a:p>
          <a:p>
            <a:r>
              <a:rPr lang="en-US" sz="4000"/>
              <a:t>Behavior Expectation</a:t>
            </a:r>
          </a:p>
          <a:p>
            <a:pPr lvl="1"/>
            <a:r>
              <a:rPr lang="en-US" sz="3500"/>
              <a:t>Behavior Intervention Sheet</a:t>
            </a:r>
          </a:p>
          <a:p>
            <a:pPr lvl="1"/>
            <a:r>
              <a:rPr lang="en-US" sz="3500"/>
              <a:t>START Procedure</a:t>
            </a:r>
          </a:p>
          <a:p>
            <a:pPr lvl="1"/>
            <a:r>
              <a:rPr lang="en-US" sz="3500"/>
              <a:t>ISS</a:t>
            </a:r>
          </a:p>
          <a:p>
            <a:pPr lvl="1"/>
            <a:r>
              <a:rPr lang="en-US" sz="3500"/>
              <a:t>OSS</a:t>
            </a:r>
          </a:p>
          <a:p>
            <a:pPr lvl="1"/>
            <a:r>
              <a:rPr lang="en-US" sz="3500"/>
              <a:t>Minors and Majors</a:t>
            </a:r>
          </a:p>
          <a:p>
            <a:r>
              <a:rPr lang="en-US" sz="4000"/>
              <a:t>Schedules and Transitions </a:t>
            </a:r>
          </a:p>
          <a:p>
            <a:pPr eaLnBrk="1" hangingPunct="1"/>
            <a:r>
              <a:rPr lang="en-US" sz="4000"/>
              <a:t>Dismissal</a:t>
            </a:r>
          </a:p>
          <a:p>
            <a:pPr eaLnBrk="1" hangingPunct="1"/>
            <a:endParaRPr lang="en-US" sz="3000"/>
          </a:p>
          <a:p>
            <a:pPr eaLnBrk="1" hangingPunct="1"/>
            <a:endParaRPr lang="en-US" sz="3000"/>
          </a:p>
        </p:txBody>
      </p:sp>
    </p:spTree>
    <p:extLst>
      <p:ext uri="{BB962C8B-B14F-4D97-AF65-F5344CB8AC3E}">
        <p14:creationId xmlns:p14="http://schemas.microsoft.com/office/powerpoint/2010/main" val="212306339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7B3C83C9-794B-45BA-BFE5-13BCE34BB186}"/>
              </a:ext>
            </a:extLst>
          </p:cNvPr>
          <p:cNvPicPr>
            <a:picLocks noChangeAspect="1"/>
          </p:cNvPicPr>
          <p:nvPr/>
        </p:nvPicPr>
        <p:blipFill>
          <a:blip r:embed="rId2"/>
          <a:stretch>
            <a:fillRect/>
          </a:stretch>
        </p:blipFill>
        <p:spPr>
          <a:xfrm>
            <a:off x="1733910" y="224351"/>
            <a:ext cx="5403009" cy="6581826"/>
          </a:xfrm>
          <a:prstGeom prst="rect">
            <a:avLst/>
          </a:prstGeom>
        </p:spPr>
      </p:pic>
    </p:spTree>
    <p:extLst>
      <p:ext uri="{BB962C8B-B14F-4D97-AF65-F5344CB8AC3E}">
        <p14:creationId xmlns:p14="http://schemas.microsoft.com/office/powerpoint/2010/main" val="123930142"/>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7420790" cy="1524000"/>
          </a:xfrm>
        </p:spPr>
        <p:txBody>
          <a:bodyPr/>
          <a:lstStyle/>
          <a:p>
            <a:r>
              <a:rPr lang="en-US" sz="4400"/>
              <a:t>Cell</a:t>
            </a:r>
            <a:r>
              <a:rPr lang="en-US"/>
              <a:t> </a:t>
            </a:r>
            <a:r>
              <a:rPr lang="en-US" sz="4400"/>
              <a:t>Phone</a:t>
            </a:r>
            <a:endParaRPr lang="en-US"/>
          </a:p>
        </p:txBody>
      </p:sp>
      <p:pic>
        <p:nvPicPr>
          <p:cNvPr id="6" name="Content Placeholder 5"/>
          <p:cNvPicPr>
            <a:picLocks noGrp="1" noChangeAspect="1"/>
          </p:cNvPicPr>
          <p:nvPr>
            <p:ph sz="half" idx="1"/>
          </p:nvPr>
        </p:nvPicPr>
        <p:blipFill>
          <a:blip r:embed="rId2"/>
          <a:stretch>
            <a:fillRect/>
          </a:stretch>
        </p:blipFill>
        <p:spPr>
          <a:xfrm>
            <a:off x="437795" y="2012459"/>
            <a:ext cx="3375328" cy="4665375"/>
          </a:xfrm>
          <a:prstGeom prst="rect">
            <a:avLst/>
          </a:prstGeom>
        </p:spPr>
      </p:pic>
      <p:sp>
        <p:nvSpPr>
          <p:cNvPr id="3" name="TextBox 2">
            <a:extLst>
              <a:ext uri="{FF2B5EF4-FFF2-40B4-BE49-F238E27FC236}">
                <a16:creationId xmlns:a16="http://schemas.microsoft.com/office/drawing/2014/main" id="{A3B9A5DD-79F6-4651-B405-A195DBE7EFB0}"/>
              </a:ext>
            </a:extLst>
          </p:cNvPr>
          <p:cNvSpPr txBox="1"/>
          <p:nvPr/>
        </p:nvSpPr>
        <p:spPr>
          <a:xfrm>
            <a:off x="4464089" y="1908313"/>
            <a:ext cx="3580926" cy="44032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l">
              <a:lnSpc>
                <a:spcPct val="90000"/>
              </a:lnSpc>
              <a:spcBef>
                <a:spcPts val="1000"/>
              </a:spcBef>
            </a:pPr>
            <a:endParaRPr lang="en-US">
              <a:ea typeface="+mn-lt"/>
              <a:cs typeface="+mn-lt"/>
            </a:endParaRPr>
          </a:p>
          <a:p>
            <a:pPr marL="285750" indent="-285750">
              <a:lnSpc>
                <a:spcPct val="90000"/>
              </a:lnSpc>
              <a:spcBef>
                <a:spcPts val="1000"/>
              </a:spcBef>
              <a:buFont typeface="Arial"/>
              <a:buChar char="•"/>
            </a:pPr>
            <a:r>
              <a:rPr lang="en-US" sz="2400">
                <a:ea typeface="+mn-lt"/>
                <a:cs typeface="+mn-lt"/>
              </a:rPr>
              <a:t>Cell phones are prohibited in the classroom.  They should be in your lockers turned off.  Your cell phone will be taken if found on you. Your parent will have to pick up your phone the after 24 hours. </a:t>
            </a:r>
            <a:endParaRPr lang="en-US" sz="2400"/>
          </a:p>
          <a:p>
            <a:endParaRPr lang="en-US"/>
          </a:p>
        </p:txBody>
      </p:sp>
    </p:spTree>
    <p:extLst>
      <p:ext uri="{BB962C8B-B14F-4D97-AF65-F5344CB8AC3E}">
        <p14:creationId xmlns:p14="http://schemas.microsoft.com/office/powerpoint/2010/main" val="1801020337"/>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a:t>Parent Communication</a:t>
            </a:r>
          </a:p>
        </p:txBody>
      </p:sp>
      <p:graphicFrame>
        <p:nvGraphicFramePr>
          <p:cNvPr id="5" name="Content Placeholder 2">
            <a:extLst>
              <a:ext uri="{FF2B5EF4-FFF2-40B4-BE49-F238E27FC236}">
                <a16:creationId xmlns:a16="http://schemas.microsoft.com/office/drawing/2014/main" id="{02DDD273-F54B-4BC0-A6CB-99F38DDECEBA}"/>
              </a:ext>
            </a:extLst>
          </p:cNvPr>
          <p:cNvGraphicFramePr>
            <a:graphicFrameLocks noGrp="1"/>
          </p:cNvGraphicFramePr>
          <p:nvPr>
            <p:ph idx="1"/>
            <p:extLst>
              <p:ext uri="{D42A27DB-BD31-4B8C-83A1-F6EECF244321}">
                <p14:modId xmlns:p14="http://schemas.microsoft.com/office/powerpoint/2010/main" val="2824116882"/>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380788"/>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pPr eaLnBrk="1" fontAlgn="auto" hangingPunct="1">
              <a:spcAft>
                <a:spcPts val="0"/>
              </a:spcAft>
              <a:defRPr/>
            </a:pPr>
            <a:r>
              <a:rPr lang="en-US">
                <a:solidFill>
                  <a:schemeClr val="bg1"/>
                </a:solidFill>
                <a:ea typeface="+mj-ea"/>
                <a:cs typeface="+mj-cs"/>
              </a:rPr>
              <a:t>Consequences for Breaking the Rules</a:t>
            </a:r>
          </a:p>
        </p:txBody>
      </p:sp>
      <p:sp>
        <p:nvSpPr>
          <p:cNvPr id="4101" name="Rectangle 5"/>
          <p:cNvSpPr>
            <a:spLocks noGrp="1" noChangeArrowheads="1"/>
          </p:cNvSpPr>
          <p:nvPr>
            <p:ph type="body" sz="half" idx="1"/>
          </p:nvPr>
        </p:nvSpPr>
        <p:spPr>
          <a:xfrm>
            <a:off x="457674" y="1455846"/>
            <a:ext cx="4038126" cy="5252466"/>
          </a:xfrm>
        </p:spPr>
        <p:txBody>
          <a:bodyPr vert="horz" lIns="91440" tIns="45720" rIns="91440" bIns="45720" rtlCol="0" anchor="t">
            <a:normAutofit/>
          </a:bodyPr>
          <a:lstStyle/>
          <a:p>
            <a:pPr eaLnBrk="1" hangingPunct="1">
              <a:lnSpc>
                <a:spcPct val="90000"/>
              </a:lnSpc>
            </a:pPr>
            <a:r>
              <a:rPr lang="en-US" sz="2800">
                <a:solidFill>
                  <a:schemeClr val="bg1"/>
                </a:solidFill>
              </a:rPr>
              <a:t>S.T.A.R.T</a:t>
            </a:r>
          </a:p>
          <a:p>
            <a:pPr marL="0" indent="0">
              <a:buNone/>
            </a:pPr>
            <a:r>
              <a:rPr lang="en-US" sz="2800"/>
              <a:t>START (Students Taking Action Redirecting Themselves)</a:t>
            </a:r>
            <a:endParaRPr lang="en-US" sz="2800">
              <a:solidFill>
                <a:schemeClr val="bg1"/>
              </a:solidFill>
            </a:endParaRPr>
          </a:p>
          <a:p>
            <a:pPr eaLnBrk="1" hangingPunct="1">
              <a:lnSpc>
                <a:spcPct val="90000"/>
              </a:lnSpc>
            </a:pPr>
            <a:r>
              <a:rPr lang="en-US" sz="2800">
                <a:solidFill>
                  <a:schemeClr val="bg1">
                    <a:lumMod val="95000"/>
                    <a:lumOff val="5000"/>
                  </a:schemeClr>
                </a:solidFill>
              </a:rPr>
              <a:t>Parent contacted</a:t>
            </a:r>
          </a:p>
          <a:p>
            <a:pPr eaLnBrk="1" hangingPunct="1">
              <a:lnSpc>
                <a:spcPct val="90000"/>
              </a:lnSpc>
            </a:pPr>
            <a:r>
              <a:rPr lang="en-US" sz="2800">
                <a:solidFill>
                  <a:schemeClr val="bg1"/>
                </a:solidFill>
              </a:rPr>
              <a:t>Parent, Student, Teacher Conference</a:t>
            </a:r>
            <a:endParaRPr lang="en-US" sz="2800" b="1" u="sng">
              <a:solidFill>
                <a:schemeClr val="bg1"/>
              </a:solidFill>
            </a:endParaRPr>
          </a:p>
          <a:p>
            <a:pPr eaLnBrk="1" hangingPunct="1">
              <a:lnSpc>
                <a:spcPct val="90000"/>
              </a:lnSpc>
            </a:pPr>
            <a:r>
              <a:rPr lang="en-US" sz="2800" b="1" u="sng">
                <a:solidFill>
                  <a:schemeClr val="bg1"/>
                </a:solidFill>
              </a:rPr>
              <a:t>Office Referral</a:t>
            </a:r>
          </a:p>
          <a:p>
            <a:r>
              <a:rPr lang="en-US" sz="2800" b="1" u="sng">
                <a:solidFill>
                  <a:schemeClr val="bg1"/>
                </a:solidFill>
              </a:rPr>
              <a:t>HAWK EYE LIST </a:t>
            </a:r>
          </a:p>
        </p:txBody>
      </p:sp>
      <p:pic>
        <p:nvPicPr>
          <p:cNvPr id="51204" name="Picture 12" descr="MCj00890440000[1]"/>
          <p:cNvPicPr>
            <a:picLocks noGrp="1" noChangeAspect="1" noChangeArrowheads="1"/>
          </p:cNvPicPr>
          <p:nvPr>
            <p:ph sz="half" idx="2"/>
          </p:nvPr>
        </p:nvPicPr>
        <p:blipFill>
          <a:blip r:embed="rId4" cstate="print"/>
          <a:srcRect/>
          <a:stretch>
            <a:fillRect/>
          </a:stretch>
        </p:blipFill>
        <p:spPr>
          <a:xfrm>
            <a:off x="4800600" y="1524000"/>
            <a:ext cx="2846388" cy="3352800"/>
          </a:xfrm>
        </p:spPr>
      </p:pic>
      <p:pic>
        <p:nvPicPr>
          <p:cNvPr id="4110" name="Picture 1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228600" y="6400800"/>
            <a:ext cx="304800" cy="304800"/>
          </a:xfrm>
          <a:prstGeom prst="rect">
            <a:avLst/>
          </a:prstGeom>
          <a:noFill/>
          <a:ln w="9525">
            <a:noFill/>
            <a:miter lim="800000"/>
            <a:headEnd/>
            <a:tailEnd/>
          </a:ln>
        </p:spPr>
      </p:pic>
    </p:spTree>
    <p:extLst>
      <p:ext uri="{BB962C8B-B14F-4D97-AF65-F5344CB8AC3E}">
        <p14:creationId xmlns:p14="http://schemas.microsoft.com/office/powerpoint/2010/main" val="24234850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45" fill="hold"/>
                                        <p:tgtEl>
                                          <p:spTgt spid="4110"/>
                                        </p:tgtEl>
                                      </p:cBhvr>
                                    </p:cmd>
                                  </p:childTnLst>
                                </p:cTn>
                              </p:par>
                              <p:par>
                                <p:cTn id="7" presetID="51" presetClass="entr" presetSubtype="0" fill="hold" grpId="0"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768" decel="100000"/>
                                        <p:tgtEl>
                                          <p:spTgt spid="4100"/>
                                        </p:tgtEl>
                                      </p:cBhvr>
                                    </p:animEffect>
                                    <p:animScale>
                                      <p:cBhvr>
                                        <p:cTn id="10" dur="768" decel="100000"/>
                                        <p:tgtEl>
                                          <p:spTgt spid="4100"/>
                                        </p:tgtEl>
                                      </p:cBhvr>
                                      <p:from x="10000" y="10000"/>
                                      <p:to x="200000" y="450000"/>
                                    </p:animScale>
                                    <p:animScale>
                                      <p:cBhvr>
                                        <p:cTn id="11" dur="1230" accel="100000" fill="hold">
                                          <p:stCondLst>
                                            <p:cond delay="768"/>
                                          </p:stCondLst>
                                        </p:cTn>
                                        <p:tgtEl>
                                          <p:spTgt spid="4100"/>
                                        </p:tgtEl>
                                      </p:cBhvr>
                                      <p:from x="200000" y="450000"/>
                                      <p:to x="100000" y="100000"/>
                                    </p:animScale>
                                    <p:set>
                                      <p:cBhvr>
                                        <p:cTn id="12" dur="768" fill="hold"/>
                                        <p:tgtEl>
                                          <p:spTgt spid="4100"/>
                                        </p:tgtEl>
                                        <p:attrNameLst>
                                          <p:attrName>ppt_x</p:attrName>
                                        </p:attrNameLst>
                                      </p:cBhvr>
                                      <p:to>
                                        <p:strVal val="(0.5)"/>
                                      </p:to>
                                    </p:set>
                                    <p:anim from="(0.5)" to="(#ppt_x)" calcmode="lin" valueType="num">
                                      <p:cBhvr>
                                        <p:cTn id="13" dur="1230" accel="100000" fill="hold">
                                          <p:stCondLst>
                                            <p:cond delay="768"/>
                                          </p:stCondLst>
                                        </p:cTn>
                                        <p:tgtEl>
                                          <p:spTgt spid="4100"/>
                                        </p:tgtEl>
                                        <p:attrNameLst>
                                          <p:attrName>ppt_x</p:attrName>
                                        </p:attrNameLst>
                                      </p:cBhvr>
                                    </p:anim>
                                    <p:set>
                                      <p:cBhvr>
                                        <p:cTn id="14" dur="768" fill="hold"/>
                                        <p:tgtEl>
                                          <p:spTgt spid="4100"/>
                                        </p:tgtEl>
                                        <p:attrNameLst>
                                          <p:attrName>ppt_y</p:attrName>
                                        </p:attrNameLst>
                                      </p:cBhvr>
                                      <p:to>
                                        <p:strVal val="(#ppt_y+0.4)"/>
                                      </p:to>
                                    </p:set>
                                    <p:anim from="(#ppt_y+0.4)" to="(#ppt_y)" calcmode="lin" valueType="num">
                                      <p:cBhvr>
                                        <p:cTn id="15" dur="1230" accel="100000" fill="hold">
                                          <p:stCondLst>
                                            <p:cond delay="768"/>
                                          </p:stCondLst>
                                        </p:cTn>
                                        <p:tgtEl>
                                          <p:spTgt spid="4100"/>
                                        </p:tgtEl>
                                        <p:attrNameLst>
                                          <p:attrName>ppt_y</p:attrName>
                                        </p:attrNameLst>
                                      </p:cBhvr>
                                    </p:anim>
                                  </p:childTnLst>
                                </p:cTn>
                              </p:par>
                              <p:par>
                                <p:cTn id="16" presetID="53" presetClass="entr" presetSubtype="0" fill="hold" grpId="0" nodeType="withEffect">
                                  <p:stCondLst>
                                    <p:cond delay="0"/>
                                  </p:stCondLst>
                                  <p:childTnLst>
                                    <p:set>
                                      <p:cBhvr>
                                        <p:cTn id="17" dur="1" fill="hold">
                                          <p:stCondLst>
                                            <p:cond delay="0"/>
                                          </p:stCondLst>
                                        </p:cTn>
                                        <p:tgtEl>
                                          <p:spTgt spid="4101">
                                            <p:txEl>
                                              <p:pRg st="0" end="0"/>
                                            </p:txEl>
                                          </p:spTgt>
                                        </p:tgtEl>
                                        <p:attrNameLst>
                                          <p:attrName>style.visibility</p:attrName>
                                        </p:attrNameLst>
                                      </p:cBhvr>
                                      <p:to>
                                        <p:strVal val="visible"/>
                                      </p:to>
                                    </p:set>
                                    <p:anim calcmode="lin" valueType="num">
                                      <p:cBhvr>
                                        <p:cTn id="18" dur="500" fill="hold"/>
                                        <p:tgtEl>
                                          <p:spTgt spid="410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10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10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101">
                                            <p:txEl>
                                              <p:pRg st="1" end="1"/>
                                            </p:txEl>
                                          </p:spTgt>
                                        </p:tgtEl>
                                        <p:attrNameLst>
                                          <p:attrName>style.visibility</p:attrName>
                                        </p:attrNameLst>
                                      </p:cBhvr>
                                      <p:to>
                                        <p:strVal val="visible"/>
                                      </p:to>
                                    </p:set>
                                    <p:anim calcmode="lin" valueType="num">
                                      <p:cBhvr>
                                        <p:cTn id="25" dur="500" fill="hold"/>
                                        <p:tgtEl>
                                          <p:spTgt spid="410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10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101">
                                            <p:txEl>
                                              <p:pRg st="1" end="1"/>
                                            </p:txEl>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4101">
                                            <p:txEl>
                                              <p:pRg st="2" end="2"/>
                                            </p:txEl>
                                          </p:spTgt>
                                        </p:tgtEl>
                                        <p:attrNameLst>
                                          <p:attrName>style.visibility</p:attrName>
                                        </p:attrNameLst>
                                      </p:cBhvr>
                                      <p:to>
                                        <p:strVal val="visible"/>
                                      </p:to>
                                    </p:set>
                                    <p:anim calcmode="lin" valueType="num">
                                      <p:cBhvr>
                                        <p:cTn id="30" dur="500" fill="hold"/>
                                        <p:tgtEl>
                                          <p:spTgt spid="4101">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4101">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4101">
                                            <p:txEl>
                                              <p:pRg st="2" end="2"/>
                                            </p:txEl>
                                          </p:spTgt>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4101">
                                            <p:txEl>
                                              <p:pRg st="3" end="3"/>
                                            </p:txEl>
                                          </p:spTgt>
                                        </p:tgtEl>
                                        <p:attrNameLst>
                                          <p:attrName>style.visibility</p:attrName>
                                        </p:attrNameLst>
                                      </p:cBhvr>
                                      <p:to>
                                        <p:strVal val="visible"/>
                                      </p:to>
                                    </p:set>
                                    <p:anim calcmode="lin" valueType="num">
                                      <p:cBhvr>
                                        <p:cTn id="35" dur="500" fill="hold"/>
                                        <p:tgtEl>
                                          <p:spTgt spid="410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10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10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101">
                                            <p:txEl>
                                              <p:pRg st="4" end="4"/>
                                            </p:txEl>
                                          </p:spTgt>
                                        </p:tgtEl>
                                        <p:attrNameLst>
                                          <p:attrName>style.visibility</p:attrName>
                                        </p:attrNameLst>
                                      </p:cBhvr>
                                      <p:to>
                                        <p:strVal val="visible"/>
                                      </p:to>
                                    </p:set>
                                    <p:anim calcmode="lin" valueType="num">
                                      <p:cBhvr>
                                        <p:cTn id="42" dur="500" fill="hold"/>
                                        <p:tgtEl>
                                          <p:spTgt spid="410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101">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10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101">
                                            <p:txEl>
                                              <p:pRg st="5" end="5"/>
                                            </p:txEl>
                                          </p:spTgt>
                                        </p:tgtEl>
                                        <p:attrNameLst>
                                          <p:attrName>style.visibility</p:attrName>
                                        </p:attrNameLst>
                                      </p:cBhvr>
                                      <p:to>
                                        <p:strVal val="visible"/>
                                      </p:to>
                                    </p:set>
                                    <p:anim calcmode="lin" valueType="num">
                                      <p:cBhvr>
                                        <p:cTn id="49" dur="500" fill="hold"/>
                                        <p:tgtEl>
                                          <p:spTgt spid="4101">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101">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1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2" repeatCount="4000" fill="hold" display="0">
                  <p:stCondLst>
                    <p:cond delay="indefinite"/>
                  </p:stCondLst>
                  <p:endCondLst>
                    <p:cond evt="onPrev" delay="0">
                      <p:tgtEl>
                        <p:sldTgt/>
                      </p:tgtEl>
                    </p:cond>
                    <p:cond evt="onStopAudio" delay="0">
                      <p:tgtEl>
                        <p:sldTgt/>
                      </p:tgtEl>
                    </p:cond>
                  </p:endCondLst>
                </p:cTn>
                <p:tgtEl>
                  <p:spTgt spid="4110"/>
                </p:tgtEl>
              </p:cMediaNode>
            </p:audio>
          </p:childTnLst>
        </p:cTn>
      </p:par>
    </p:tnLst>
    <p:bldLst>
      <p:bldP spid="4100" grpId="0"/>
      <p:bldP spid="410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AF43216-230D-4305-A1C8-B62D812B5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47675"/>
            <a:ext cx="8428482" cy="593026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Table&#10;&#10;Description automatically generated">
            <a:extLst>
              <a:ext uri="{FF2B5EF4-FFF2-40B4-BE49-F238E27FC236}">
                <a16:creationId xmlns:a16="http://schemas.microsoft.com/office/drawing/2014/main" id="{E85E7019-8D60-4A0A-A3CB-2071AB7908B3}"/>
              </a:ext>
            </a:extLst>
          </p:cNvPr>
          <p:cNvPicPr>
            <a:picLocks noChangeAspect="1"/>
          </p:cNvPicPr>
          <p:nvPr/>
        </p:nvPicPr>
        <p:blipFill>
          <a:blip r:embed="rId2"/>
          <a:stretch>
            <a:fillRect/>
          </a:stretch>
        </p:blipFill>
        <p:spPr>
          <a:xfrm>
            <a:off x="1669713" y="609600"/>
            <a:ext cx="5808221" cy="5604933"/>
          </a:xfrm>
          <a:prstGeom prst="rect">
            <a:avLst/>
          </a:prstGeom>
        </p:spPr>
      </p:pic>
      <p:pic>
        <p:nvPicPr>
          <p:cNvPr id="5" name="Picture 8">
            <a:extLst>
              <a:ext uri="{FF2B5EF4-FFF2-40B4-BE49-F238E27FC236}">
                <a16:creationId xmlns:a16="http://schemas.microsoft.com/office/drawing/2014/main" id="{ABFE1D33-74D4-49A6-BE38-4E9E88ED96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6" name="Rectangle 10">
            <a:extLst>
              <a:ext uri="{FF2B5EF4-FFF2-40B4-BE49-F238E27FC236}">
                <a16:creationId xmlns:a16="http://schemas.microsoft.com/office/drawing/2014/main" id="{8B596859-88E8-4EB6-B800-82A454647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5482422"/>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2" name="Picture 31">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34" name="Picture 33">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36" name="Rectangle 35">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 name="Rectangle 3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67492D40-5B77-45F5-94C1-6A64B2C48CC6}"/>
              </a:ext>
            </a:extLst>
          </p:cNvPr>
          <p:cNvPicPr>
            <a:picLocks noChangeAspect="1"/>
          </p:cNvPicPr>
          <p:nvPr/>
        </p:nvPicPr>
        <p:blipFill rotWithShape="1">
          <a:blip r:embed="rId5"/>
          <a:srcRect r="10999" b="-2"/>
          <a:stretch/>
        </p:blipFill>
        <p:spPr>
          <a:xfrm>
            <a:off x="20" y="-1"/>
            <a:ext cx="9143980" cy="6858001"/>
          </a:xfrm>
          <a:prstGeom prst="rect">
            <a:avLst/>
          </a:prstGeom>
        </p:spPr>
      </p:pic>
      <p:sp>
        <p:nvSpPr>
          <p:cNvPr id="42" name="Rectangle 4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4" name="Picture 4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46" name="Rectangle 4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510240" y="753228"/>
            <a:ext cx="7210396" cy="1080938"/>
          </a:xfrm>
        </p:spPr>
        <p:txBody>
          <a:bodyPr vert="horz" lIns="91440" tIns="45720" rIns="91440" bIns="45720" rtlCol="0" anchor="ctr">
            <a:normAutofit/>
          </a:bodyPr>
          <a:lstStyle/>
          <a:p>
            <a:r>
              <a:rPr lang="en-US"/>
              <a:t>Daily Schedule</a:t>
            </a:r>
          </a:p>
        </p:txBody>
      </p:sp>
      <p:pic>
        <p:nvPicPr>
          <p:cNvPr id="48" name="Picture 4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50" name="Rectangle 4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p:cNvSpPr/>
          <p:nvPr/>
        </p:nvSpPr>
        <p:spPr>
          <a:xfrm>
            <a:off x="510240" y="2336873"/>
            <a:ext cx="7210396" cy="339506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700" b="1"/>
              <a:t>7:15-7:30 	 	Homeroom announcements &amp; attendance</a:t>
            </a:r>
            <a:endParaRPr lang="en-US" sz="700"/>
          </a:p>
          <a:p>
            <a:pPr marL="914400" marR="0" indent="-228600" defTabSz="914400">
              <a:lnSpc>
                <a:spcPct val="90000"/>
              </a:lnSpc>
              <a:spcBef>
                <a:spcPts val="0"/>
              </a:spcBef>
              <a:spcAft>
                <a:spcPts val="600"/>
              </a:spcAft>
              <a:buFont typeface="Arial" panose="020B0604020202020204" pitchFamily="34" charset="0"/>
              <a:buChar char="•"/>
            </a:pPr>
            <a:endParaRPr lang="en-US" sz="700"/>
          </a:p>
          <a:p>
            <a:pPr marL="1371600" marR="0" indent="-228600" defTabSz="914400">
              <a:lnSpc>
                <a:spcPct val="90000"/>
              </a:lnSpc>
              <a:spcBef>
                <a:spcPts val="0"/>
              </a:spcBef>
              <a:spcAft>
                <a:spcPts val="600"/>
              </a:spcAft>
              <a:buFont typeface="Arial" panose="020B0604020202020204" pitchFamily="34" charset="0"/>
              <a:buChar char="•"/>
            </a:pPr>
            <a:r>
              <a:rPr lang="en-US" sz="700" b="1"/>
              <a:t>7:30 -8:30 	2</a:t>
            </a:r>
            <a:r>
              <a:rPr lang="en-US" sz="700" b="1" baseline="30000"/>
              <a:t>nd</a:t>
            </a:r>
            <a:r>
              <a:rPr lang="en-US" sz="700" b="1"/>
              <a:t> Period/ Reinforcement</a:t>
            </a:r>
            <a:endParaRPr lang="en-US" sz="700"/>
          </a:p>
          <a:p>
            <a:pPr marL="1371600" indent="-228600" defTabSz="914400">
              <a:lnSpc>
                <a:spcPct val="90000"/>
              </a:lnSpc>
              <a:spcAft>
                <a:spcPts val="600"/>
              </a:spcAft>
              <a:buFont typeface="Arial" panose="020B0604020202020204" pitchFamily="34" charset="0"/>
              <a:buChar char="•"/>
            </a:pPr>
            <a:r>
              <a:rPr lang="en-US" sz="700" b="1"/>
              <a:t>	Restroom Break (all students follow restroom procedure) </a:t>
            </a:r>
            <a:endParaRPr lang="en-US" sz="700"/>
          </a:p>
          <a:p>
            <a:pPr marL="1371600" indent="-228600" defTabSz="914400">
              <a:lnSpc>
                <a:spcPct val="90000"/>
              </a:lnSpc>
              <a:spcAft>
                <a:spcPts val="600"/>
              </a:spcAft>
              <a:buFont typeface="Arial" panose="020B0604020202020204" pitchFamily="34" charset="0"/>
              <a:buChar char="•"/>
            </a:pPr>
            <a:endParaRPr lang="en-US" sz="700"/>
          </a:p>
          <a:p>
            <a:pPr marL="1371600" marR="0" indent="-228600" defTabSz="914400">
              <a:lnSpc>
                <a:spcPct val="90000"/>
              </a:lnSpc>
              <a:spcBef>
                <a:spcPts val="0"/>
              </a:spcBef>
              <a:spcAft>
                <a:spcPts val="600"/>
              </a:spcAft>
              <a:buFont typeface="Arial" panose="020B0604020202020204" pitchFamily="34" charset="0"/>
              <a:buChar char="•"/>
            </a:pPr>
            <a:r>
              <a:rPr lang="en-US" sz="700" b="1"/>
              <a:t>8:35- 9:30		3rd Period / Planning (MAPS)</a:t>
            </a:r>
            <a:endParaRPr lang="en-US" sz="700"/>
          </a:p>
          <a:p>
            <a:pPr indent="-228600" defTabSz="914400">
              <a:lnSpc>
                <a:spcPct val="90000"/>
              </a:lnSpc>
              <a:spcAft>
                <a:spcPts val="600"/>
              </a:spcAft>
              <a:buFont typeface="Arial" panose="020B0604020202020204" pitchFamily="34" charset="0"/>
              <a:buChar char="•"/>
            </a:pPr>
            <a:endParaRPr lang="en-US" sz="700"/>
          </a:p>
          <a:p>
            <a:pPr indent="-228600" defTabSz="914400">
              <a:lnSpc>
                <a:spcPct val="90000"/>
              </a:lnSpc>
              <a:spcAft>
                <a:spcPts val="600"/>
              </a:spcAft>
              <a:buFont typeface="Arial" panose="020B0604020202020204" pitchFamily="34" charset="0"/>
              <a:buChar char="•"/>
            </a:pPr>
            <a:r>
              <a:rPr lang="en-US" sz="700" b="1"/>
              <a:t>9:35-10:35		4</a:t>
            </a:r>
            <a:r>
              <a:rPr lang="en-US" sz="700" b="1" baseline="30000"/>
              <a:t>th</a:t>
            </a:r>
            <a:r>
              <a:rPr lang="en-US" sz="700" b="1"/>
              <a:t> Period/ 8</a:t>
            </a:r>
            <a:r>
              <a:rPr lang="en-US" sz="700" b="1" baseline="30000"/>
              <a:t>th</a:t>
            </a:r>
            <a:r>
              <a:rPr lang="en-US" sz="700" b="1"/>
              <a:t> Grade Science </a:t>
            </a:r>
            <a:endParaRPr lang="en-US" sz="700"/>
          </a:p>
          <a:p>
            <a:pPr indent="-228600" defTabSz="914400">
              <a:lnSpc>
                <a:spcPct val="90000"/>
              </a:lnSpc>
              <a:spcAft>
                <a:spcPts val="600"/>
              </a:spcAft>
              <a:buFont typeface="Arial" panose="020B0604020202020204" pitchFamily="34" charset="0"/>
              <a:buChar char="•"/>
            </a:pPr>
            <a:endParaRPr lang="en-US" sz="700"/>
          </a:p>
          <a:p>
            <a:pPr indent="-228600" defTabSz="914400">
              <a:lnSpc>
                <a:spcPct val="90000"/>
              </a:lnSpc>
              <a:spcAft>
                <a:spcPts val="600"/>
              </a:spcAft>
              <a:buFont typeface="Arial" panose="020B0604020202020204" pitchFamily="34" charset="0"/>
              <a:buChar char="•"/>
            </a:pPr>
            <a:r>
              <a:rPr lang="en-US" sz="700" b="1"/>
              <a:t>10:40-12:05		5</a:t>
            </a:r>
            <a:r>
              <a:rPr lang="en-US" sz="700" b="1" baseline="30000"/>
              <a:t>th</a:t>
            </a:r>
            <a:r>
              <a:rPr lang="en-US" sz="700" b="1"/>
              <a:t> Period / 8</a:t>
            </a:r>
            <a:r>
              <a:rPr lang="en-US" sz="700" b="1" baseline="30000"/>
              <a:t>th</a:t>
            </a:r>
            <a:r>
              <a:rPr lang="en-US" sz="700" b="1"/>
              <a:t> Grade Science </a:t>
            </a:r>
            <a:endParaRPr lang="en-US" sz="700"/>
          </a:p>
          <a:p>
            <a:pPr indent="-228600" defTabSz="914400">
              <a:lnSpc>
                <a:spcPct val="90000"/>
              </a:lnSpc>
              <a:spcAft>
                <a:spcPts val="600"/>
              </a:spcAft>
              <a:buFont typeface="Arial" panose="020B0604020202020204" pitchFamily="34" charset="0"/>
              <a:buChar char="•"/>
            </a:pPr>
            <a:endParaRPr lang="en-US" sz="700"/>
          </a:p>
          <a:p>
            <a:pPr indent="-228600" defTabSz="914400">
              <a:lnSpc>
                <a:spcPct val="90000"/>
              </a:lnSpc>
              <a:spcAft>
                <a:spcPts val="600"/>
              </a:spcAft>
              <a:buFont typeface="Arial" panose="020B0604020202020204" pitchFamily="34" charset="0"/>
              <a:buChar char="•"/>
            </a:pPr>
            <a:r>
              <a:rPr lang="en-US" sz="700" b="1"/>
              <a:t>11:00-11:25 		Lunch/Restroom Break</a:t>
            </a:r>
            <a:endParaRPr lang="en-US" sz="700"/>
          </a:p>
          <a:p>
            <a:pPr indent="-228600" defTabSz="914400">
              <a:lnSpc>
                <a:spcPct val="90000"/>
              </a:lnSpc>
              <a:spcAft>
                <a:spcPts val="600"/>
              </a:spcAft>
              <a:buFont typeface="Arial" panose="020B0604020202020204" pitchFamily="34" charset="0"/>
              <a:buChar char="•"/>
            </a:pPr>
            <a:r>
              <a:rPr lang="en-US" sz="700" b="1"/>
              <a:t>	</a:t>
            </a:r>
            <a:endParaRPr lang="en-US" sz="700"/>
          </a:p>
          <a:p>
            <a:pPr indent="-228600" defTabSz="914400">
              <a:lnSpc>
                <a:spcPct val="90000"/>
              </a:lnSpc>
              <a:spcAft>
                <a:spcPts val="600"/>
              </a:spcAft>
              <a:buFont typeface="Arial" panose="020B0604020202020204" pitchFamily="34" charset="0"/>
              <a:buChar char="•"/>
            </a:pPr>
            <a:r>
              <a:rPr lang="en-US" sz="700" b="1"/>
              <a:t>12:10 - 1:10 		6</a:t>
            </a:r>
            <a:r>
              <a:rPr lang="en-US" sz="700" b="1" baseline="30000"/>
              <a:t>th</a:t>
            </a:r>
            <a:r>
              <a:rPr lang="en-US" sz="700" b="1"/>
              <a:t> Period/ 8</a:t>
            </a:r>
            <a:r>
              <a:rPr lang="en-US" sz="700" b="1" baseline="30000"/>
              <a:t>th</a:t>
            </a:r>
            <a:r>
              <a:rPr lang="en-US" sz="700" b="1"/>
              <a:t> Grade Science</a:t>
            </a:r>
            <a:endParaRPr lang="en-US" sz="700"/>
          </a:p>
          <a:p>
            <a:pPr indent="-228600" defTabSz="914400">
              <a:lnSpc>
                <a:spcPct val="90000"/>
              </a:lnSpc>
              <a:spcAft>
                <a:spcPts val="600"/>
              </a:spcAft>
              <a:buFont typeface="Arial" panose="020B0604020202020204" pitchFamily="34" charset="0"/>
              <a:buChar char="•"/>
            </a:pPr>
            <a:r>
              <a:rPr lang="en-US" sz="700" b="1"/>
              <a:t>			</a:t>
            </a:r>
            <a:endParaRPr lang="en-US" sz="700"/>
          </a:p>
          <a:p>
            <a:pPr indent="-228600" defTabSz="914400">
              <a:lnSpc>
                <a:spcPct val="90000"/>
              </a:lnSpc>
              <a:spcAft>
                <a:spcPts val="600"/>
              </a:spcAft>
              <a:buFont typeface="Arial" panose="020B0604020202020204" pitchFamily="34" charset="0"/>
              <a:buChar char="•"/>
            </a:pPr>
            <a:r>
              <a:rPr lang="en-US" sz="700" b="1"/>
              <a:t>1:15-2:05		7</a:t>
            </a:r>
            <a:r>
              <a:rPr lang="en-US" sz="700" b="1" baseline="30000"/>
              <a:t>th </a:t>
            </a:r>
            <a:r>
              <a:rPr lang="en-US" sz="700" b="1"/>
              <a:t>Period/ 8</a:t>
            </a:r>
            <a:r>
              <a:rPr lang="en-US" sz="700" b="1" baseline="30000"/>
              <a:t>th</a:t>
            </a:r>
            <a:r>
              <a:rPr lang="en-US" sz="700" b="1"/>
              <a:t> Grade Science </a:t>
            </a:r>
            <a:endParaRPr lang="en-US" sz="700"/>
          </a:p>
          <a:p>
            <a:pPr indent="-228600" defTabSz="914400">
              <a:lnSpc>
                <a:spcPct val="90000"/>
              </a:lnSpc>
              <a:spcAft>
                <a:spcPts val="600"/>
              </a:spcAft>
              <a:buFont typeface="Arial" panose="020B0604020202020204" pitchFamily="34" charset="0"/>
              <a:buChar char="•"/>
            </a:pPr>
            <a:r>
              <a:rPr lang="en-US" sz="700" b="1"/>
              <a:t>	          </a:t>
            </a:r>
            <a:endParaRPr lang="en-US" sz="700"/>
          </a:p>
          <a:p>
            <a:pPr indent="-228600" defTabSz="914400">
              <a:lnSpc>
                <a:spcPct val="90000"/>
              </a:lnSpc>
              <a:spcAft>
                <a:spcPts val="600"/>
              </a:spcAft>
              <a:buFont typeface="Arial" panose="020B0604020202020204" pitchFamily="34" charset="0"/>
              <a:buChar char="•"/>
            </a:pPr>
            <a:r>
              <a:rPr lang="en-US" sz="700" b="1"/>
              <a:t>2:10 			Homeroom/Afternoon Announcements/Dismissal </a:t>
            </a:r>
            <a:endParaRPr lang="en-US" sz="700"/>
          </a:p>
          <a:p>
            <a:pPr indent="-228600" defTabSz="914400">
              <a:lnSpc>
                <a:spcPct val="90000"/>
              </a:lnSpc>
              <a:spcAft>
                <a:spcPts val="600"/>
              </a:spcAft>
              <a:buFont typeface="Arial" panose="020B0604020202020204" pitchFamily="34" charset="0"/>
              <a:buChar char="•"/>
            </a:pPr>
            <a:endParaRPr lang="en-US" sz="700"/>
          </a:p>
        </p:txBody>
      </p:sp>
    </p:spTree>
    <p:extLst>
      <p:ext uri="{BB962C8B-B14F-4D97-AF65-F5344CB8AC3E}">
        <p14:creationId xmlns:p14="http://schemas.microsoft.com/office/powerpoint/2010/main" val="75608680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0" name="Picture 79">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82" name="Picture 81">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84" name="Rectangle 83">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8" name="Title 2"/>
          <p:cNvSpPr>
            <a:spLocks noGrp="1"/>
          </p:cNvSpPr>
          <p:nvPr>
            <p:ph type="title"/>
          </p:nvPr>
        </p:nvSpPr>
        <p:spPr>
          <a:xfrm>
            <a:off x="510240" y="753228"/>
            <a:ext cx="7210396" cy="1080938"/>
          </a:xfrm>
        </p:spPr>
        <p:txBody>
          <a:bodyPr vert="horz" lIns="91440" tIns="45720" rIns="91440" bIns="45720" rtlCol="0" anchor="ctr">
            <a:normAutofit/>
          </a:bodyPr>
          <a:lstStyle/>
          <a:p>
            <a:pPr fontAlgn="auto">
              <a:spcAft>
                <a:spcPts val="0"/>
              </a:spcAft>
              <a:defRPr/>
            </a:pPr>
            <a:r>
              <a:rPr lang="en-US">
                <a:effectLst>
                  <a:outerShdw blurRad="38100" dist="38100" dir="2700000" algn="tl">
                    <a:srgbClr val="0064E2"/>
                  </a:outerShdw>
                </a:effectLst>
              </a:rPr>
              <a:t>Morning Announcements</a:t>
            </a:r>
          </a:p>
        </p:txBody>
      </p:sp>
      <p:graphicFrame>
        <p:nvGraphicFramePr>
          <p:cNvPr id="19460" name="Content Placeholder 3">
            <a:extLst>
              <a:ext uri="{FF2B5EF4-FFF2-40B4-BE49-F238E27FC236}">
                <a16:creationId xmlns:a16="http://schemas.microsoft.com/office/drawing/2014/main" id="{1492D373-C558-4431-8AEB-048627D41D23}"/>
              </a:ext>
            </a:extLst>
          </p:cNvPr>
          <p:cNvGraphicFramePr>
            <a:graphicFrameLocks noGrp="1"/>
          </p:cNvGraphicFramePr>
          <p:nvPr>
            <p:ph idx="1"/>
            <p:extLst>
              <p:ext uri="{D42A27DB-BD31-4B8C-83A1-F6EECF244321}">
                <p14:modId xmlns:p14="http://schemas.microsoft.com/office/powerpoint/2010/main" val="1648611746"/>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463084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7" name="Picture 136">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39" name="Picture 138">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41" name="Rectangle 140">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5" name="Rectangle 144">
            <a:extLst>
              <a:ext uri="{FF2B5EF4-FFF2-40B4-BE49-F238E27FC236}">
                <a16:creationId xmlns:a16="http://schemas.microsoft.com/office/drawing/2014/main" id="{2E64DAFB-AD9A-4E52-B026-8641CCD67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8103"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a:extLst>
              <a:ext uri="{FF2B5EF4-FFF2-40B4-BE49-F238E27FC236}">
                <a16:creationId xmlns:a16="http://schemas.microsoft.com/office/drawing/2014/main" id="{23B1C8FC-E1FE-470B-AB3B-D4B1D8C9D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458" name="Title 2"/>
          <p:cNvSpPr>
            <a:spLocks noGrp="1"/>
          </p:cNvSpPr>
          <p:nvPr>
            <p:ph type="title"/>
          </p:nvPr>
        </p:nvSpPr>
        <p:spPr>
          <a:xfrm>
            <a:off x="510241" y="321733"/>
            <a:ext cx="6942425" cy="845983"/>
          </a:xfrm>
          <a:effectLst>
            <a:outerShdw blurRad="88900" dist="38100" dir="2700000" algn="tl" rotWithShape="0">
              <a:prstClr val="black">
                <a:alpha val="30000"/>
              </a:prstClr>
            </a:outerShdw>
          </a:effectLst>
        </p:spPr>
        <p:txBody>
          <a:bodyPr vert="horz" lIns="91440" tIns="45720" rIns="91440" bIns="45720" rtlCol="0" anchor="b">
            <a:normAutofit/>
          </a:bodyPr>
          <a:lstStyle/>
          <a:p>
            <a:pPr fontAlgn="auto">
              <a:spcAft>
                <a:spcPts val="0"/>
              </a:spcAft>
              <a:defRPr/>
            </a:pPr>
            <a:r>
              <a:rPr lang="en-US">
                <a:effectLst>
                  <a:outerShdw blurRad="38100" dist="38100" dir="2700000" algn="tl">
                    <a:srgbClr val="0064E2"/>
                  </a:outerShdw>
                </a:effectLst>
              </a:rPr>
              <a:t>The Pledge of Allegiance</a:t>
            </a:r>
          </a:p>
        </p:txBody>
      </p:sp>
      <p:pic>
        <p:nvPicPr>
          <p:cNvPr id="149" name="Picture 148">
            <a:extLst>
              <a:ext uri="{FF2B5EF4-FFF2-40B4-BE49-F238E27FC236}">
                <a16:creationId xmlns:a16="http://schemas.microsoft.com/office/drawing/2014/main" id="{56ED1086-4FBF-41E3-B23D-0AF086E76F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2846786"/>
            <a:ext cx="1202248" cy="144270"/>
          </a:xfrm>
          <a:prstGeom prst="rect">
            <a:avLst/>
          </a:prstGeom>
        </p:spPr>
      </p:pic>
      <p:pic>
        <p:nvPicPr>
          <p:cNvPr id="151" name="Picture 150">
            <a:extLst>
              <a:ext uri="{FF2B5EF4-FFF2-40B4-BE49-F238E27FC236}">
                <a16:creationId xmlns:a16="http://schemas.microsoft.com/office/drawing/2014/main" id="{8900C04C-9973-40F3-8121-55AC6A472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851041"/>
            <a:ext cx="7452665" cy="321164"/>
          </a:xfrm>
          <a:prstGeom prst="rect">
            <a:avLst/>
          </a:prstGeom>
        </p:spPr>
      </p:pic>
      <p:sp>
        <p:nvSpPr>
          <p:cNvPr id="153" name="Rectangle 152">
            <a:extLst>
              <a:ext uri="{FF2B5EF4-FFF2-40B4-BE49-F238E27FC236}">
                <a16:creationId xmlns:a16="http://schemas.microsoft.com/office/drawing/2014/main" id="{CD6B57F6-C734-4FDA-9495-94E602DC5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9448"/>
            <a:ext cx="7452665" cy="4381221"/>
          </a:xfrm>
          <a:prstGeom prst="rect">
            <a:avLst/>
          </a:prstGeom>
          <a:solidFill>
            <a:srgbClr val="0D0D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10240" y="1960966"/>
            <a:ext cx="6450792" cy="3418626"/>
          </a:xfrm>
        </p:spPr>
        <p:txBody>
          <a:bodyPr vert="horz" lIns="91440" tIns="45720" rIns="91440" bIns="45720" rtlCol="0" anchor="t">
            <a:noAutofit/>
          </a:bodyPr>
          <a:lstStyle/>
          <a:p>
            <a:pPr marL="0" fontAlgn="auto">
              <a:spcAft>
                <a:spcPts val="0"/>
              </a:spcAft>
              <a:defRPr/>
            </a:pPr>
            <a:r>
              <a:rPr lang="en-US" sz="3600">
                <a:solidFill>
                  <a:srgbClr val="FFFFFF"/>
                </a:solidFill>
              </a:rPr>
              <a:t>"I </a:t>
            </a:r>
            <a:r>
              <a:rPr lang="en-US" sz="3600" b="1">
                <a:solidFill>
                  <a:srgbClr val="FFFFFF"/>
                </a:solidFill>
              </a:rPr>
              <a:t>pledge allegiance</a:t>
            </a:r>
            <a:r>
              <a:rPr lang="en-US" sz="3600">
                <a:solidFill>
                  <a:srgbClr val="FFFFFF"/>
                </a:solidFill>
              </a:rPr>
              <a:t> to the Flag of the United States of America, and to the Republic for which it stands, one Nation under God, indivisible, with liberty and justice for all."</a:t>
            </a:r>
            <a:r>
              <a:rPr lang="en-US" sz="3600">
                <a:solidFill>
                  <a:srgbClr val="FFFFFF"/>
                </a:solidFill>
                <a:effectLst>
                  <a:outerShdw blurRad="38100" dist="38100" dir="2700000" algn="tl">
                    <a:srgbClr val="0064E2"/>
                  </a:outerShdw>
                </a:effectLst>
              </a:rPr>
              <a:t> </a:t>
            </a:r>
          </a:p>
          <a:p>
            <a:pPr fontAlgn="auto">
              <a:spcAft>
                <a:spcPts val="0"/>
              </a:spcAft>
              <a:defRPr/>
            </a:pPr>
            <a:endParaRPr lang="en-US" sz="1700">
              <a:solidFill>
                <a:srgbClr val="FFFFFF"/>
              </a:solidFill>
              <a:effectLst>
                <a:outerShdw blurRad="38100" dist="38100" dir="2700000" algn="tl">
                  <a:srgbClr val="0064E2"/>
                </a:outerShdw>
              </a:effectLst>
            </a:endParaRPr>
          </a:p>
        </p:txBody>
      </p:sp>
      <p:sp>
        <p:nvSpPr>
          <p:cNvPr id="155" name="Rectangle 154">
            <a:extLst>
              <a:ext uri="{FF2B5EF4-FFF2-40B4-BE49-F238E27FC236}">
                <a16:creationId xmlns:a16="http://schemas.microsoft.com/office/drawing/2014/main" id="{D6C984CB-7FE4-4AD0-8CF7-11AD5573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752" y="148944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MAffirmation.JPG"/>
          <p:cNvPicPr>
            <a:picLocks noGrp="1" noChangeAspect="1"/>
          </p:cNvPicPr>
          <p:nvPr>
            <p:ph idx="1"/>
          </p:nvPr>
        </p:nvPicPr>
        <p:blipFill>
          <a:blip r:embed="rId2" cstate="print"/>
          <a:srcRect l="-6794" r="-6794"/>
          <a:stretch>
            <a:fillRect/>
          </a:stretch>
        </p:blipFill>
        <p:spPr>
          <a:xfrm>
            <a:off x="-2999154" y="-1275736"/>
            <a:ext cx="14020800" cy="7514304"/>
          </a:xfrm>
          <a:ln>
            <a:solidFill>
              <a:schemeClr val="bg1"/>
            </a:solid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9" y="753228"/>
            <a:ext cx="6896534" cy="1080938"/>
          </a:xfrm>
        </p:spPr>
        <p:txBody>
          <a:bodyPr>
            <a:noAutofit/>
          </a:bodyPr>
          <a:lstStyle/>
          <a:p>
            <a:pPr algn="ctr"/>
            <a:r>
              <a:rPr lang="en-US" sz="4000" b="1"/>
              <a:t>6</a:t>
            </a:r>
            <a:r>
              <a:rPr lang="en-US" sz="4000" b="1" baseline="30000"/>
              <a:t>th</a:t>
            </a:r>
            <a:r>
              <a:rPr lang="en-US" sz="4000" b="1"/>
              <a:t> Grade Warm-up</a:t>
            </a:r>
            <a:br>
              <a:rPr lang="en-US" sz="4000" b="1"/>
            </a:br>
            <a:r>
              <a:rPr lang="en-US" sz="4000" b="1"/>
              <a:t>Monday, August 9, 2021</a:t>
            </a:r>
          </a:p>
        </p:txBody>
      </p:sp>
      <p:sp>
        <p:nvSpPr>
          <p:cNvPr id="3" name="Content Placeholder 2"/>
          <p:cNvSpPr>
            <a:spLocks noGrp="1"/>
          </p:cNvSpPr>
          <p:nvPr>
            <p:ph idx="1"/>
          </p:nvPr>
        </p:nvSpPr>
        <p:spPr>
          <a:xfrm>
            <a:off x="540784" y="2362200"/>
            <a:ext cx="6887389" cy="3599316"/>
          </a:xfrm>
        </p:spPr>
        <p:txBody>
          <a:bodyPr>
            <a:normAutofit lnSpcReduction="10000"/>
          </a:bodyPr>
          <a:lstStyle/>
          <a:p>
            <a:pPr marL="457200" indent="-457200">
              <a:buFont typeface="+mj-lt"/>
              <a:buAutoNum type="arabicPeriod"/>
            </a:pPr>
            <a:r>
              <a:rPr lang="fr-CA" sz="3200" b="1" dirty="0">
                <a:latin typeface="Calibri" charset="0"/>
              </a:rPr>
              <a:t>Please keep all materials in your backpack. Place backpack under desk.</a:t>
            </a:r>
          </a:p>
          <a:p>
            <a:pPr marL="457200" indent="-457200">
              <a:buFont typeface="+mj-lt"/>
              <a:buAutoNum type="arabicPeriod"/>
            </a:pPr>
            <a:r>
              <a:rPr lang="fr-CA" sz="3200" b="1" dirty="0">
                <a:latin typeface="Calibri" charset="0"/>
              </a:rPr>
              <a:t>Please complete the interest inventory that is located on your desk. </a:t>
            </a:r>
          </a:p>
          <a:p>
            <a:pPr marL="457200" indent="-457200">
              <a:buFont typeface="+mj-lt"/>
              <a:buAutoNum type="arabicPeriod"/>
            </a:pPr>
            <a:r>
              <a:rPr lang="fr-CA" sz="3200" b="1" dirty="0">
                <a:latin typeface="Calibri" charset="0"/>
              </a:rPr>
              <a:t>Please sit quietly when you are finished.</a:t>
            </a:r>
          </a:p>
          <a:p>
            <a:pPr marL="0" indent="0">
              <a:buNone/>
            </a:pPr>
            <a:endParaRPr lang="en-US" dirty="0"/>
          </a:p>
        </p:txBody>
      </p:sp>
    </p:spTree>
    <p:extLst>
      <p:ext uri="{BB962C8B-B14F-4D97-AF65-F5344CB8AC3E}">
        <p14:creationId xmlns:p14="http://schemas.microsoft.com/office/powerpoint/2010/main" val="42326446"/>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7A1F99-7231-458A-B0A6-A146C559CD0B}"/>
              </a:ext>
            </a:extLst>
          </p:cNvPr>
          <p:cNvSpPr>
            <a:spLocks noGrp="1"/>
          </p:cNvSpPr>
          <p:nvPr>
            <p:ph type="title"/>
          </p:nvPr>
        </p:nvSpPr>
        <p:spPr>
          <a:xfrm>
            <a:off x="510240" y="753228"/>
            <a:ext cx="7210396" cy="1080938"/>
          </a:xfrm>
        </p:spPr>
        <p:txBody>
          <a:bodyPr>
            <a:normAutofit/>
          </a:bodyPr>
          <a:lstStyle/>
          <a:p>
            <a:pPr algn="ctr"/>
            <a:r>
              <a:rPr lang="en-US"/>
              <a:t>HAWK SQUAWK</a:t>
            </a:r>
            <a:br>
              <a:rPr lang="en-US"/>
            </a:br>
            <a:r>
              <a:rPr lang="en-US"/>
              <a:t>CURRICULUM</a:t>
            </a:r>
          </a:p>
        </p:txBody>
      </p:sp>
      <p:sp>
        <p:nvSpPr>
          <p:cNvPr id="6" name="Content Placeholder 5">
            <a:extLst>
              <a:ext uri="{FF2B5EF4-FFF2-40B4-BE49-F238E27FC236}">
                <a16:creationId xmlns:a16="http://schemas.microsoft.com/office/drawing/2014/main" id="{28C40C67-70EB-40BC-AB05-CA3DA6D1522F}"/>
              </a:ext>
            </a:extLst>
          </p:cNvPr>
          <p:cNvSpPr>
            <a:spLocks noGrp="1"/>
          </p:cNvSpPr>
          <p:nvPr>
            <p:ph idx="1"/>
          </p:nvPr>
        </p:nvSpPr>
        <p:spPr>
          <a:xfrm>
            <a:off x="2819400" y="2362200"/>
            <a:ext cx="5573181" cy="3980316"/>
          </a:xfrm>
        </p:spPr>
        <p:txBody>
          <a:bodyPr>
            <a:normAutofit/>
          </a:bodyPr>
          <a:lstStyle/>
          <a:p>
            <a:pPr marL="0" indent="0" algn="ctr">
              <a:buNone/>
            </a:pPr>
            <a:r>
              <a:rPr lang="en-US" sz="2200"/>
              <a:t>The purpose of this curriculum is to start each instructional day on a positive note.  Students and teachers will have an opportunity to reinforce positive thoughts about day-to-day living.  The monthly themes coincide with SCS Character Education Focus for the month. The activity takes place every morning at the beginning of homeroom classes.  The activities should last 10 minutes.</a:t>
            </a:r>
          </a:p>
        </p:txBody>
      </p:sp>
      <p:pic>
        <p:nvPicPr>
          <p:cNvPr id="10" name="Graphic 9" descr="Classroom">
            <a:extLst>
              <a:ext uri="{FF2B5EF4-FFF2-40B4-BE49-F238E27FC236}">
                <a16:creationId xmlns:a16="http://schemas.microsoft.com/office/drawing/2014/main" id="{A3C42A85-9CBD-47D0-8857-BED2DE984F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4014769"/>
            <a:ext cx="2809234" cy="280923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7656385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14D5-DE7E-42B5-9776-B83D6C4FBDB1}"/>
              </a:ext>
            </a:extLst>
          </p:cNvPr>
          <p:cNvSpPr>
            <a:spLocks noGrp="1"/>
          </p:cNvSpPr>
          <p:nvPr>
            <p:ph type="title"/>
          </p:nvPr>
        </p:nvSpPr>
        <p:spPr/>
        <p:txBody>
          <a:bodyPr>
            <a:normAutofit fontScale="90000"/>
          </a:bodyPr>
          <a:lstStyle/>
          <a:p>
            <a:pPr algn="ctr"/>
            <a:r>
              <a:rPr lang="en-US" sz="4000"/>
              <a:t>6th Grade Warm-up</a:t>
            </a:r>
            <a:br>
              <a:rPr lang="en-US" sz="4000"/>
            </a:br>
            <a:r>
              <a:rPr lang="en-US" sz="4000"/>
              <a:t>Wednesday, August 11, 2021</a:t>
            </a:r>
          </a:p>
        </p:txBody>
      </p:sp>
      <p:sp>
        <p:nvSpPr>
          <p:cNvPr id="3" name="Content Placeholder 2">
            <a:extLst>
              <a:ext uri="{FF2B5EF4-FFF2-40B4-BE49-F238E27FC236}">
                <a16:creationId xmlns:a16="http://schemas.microsoft.com/office/drawing/2014/main" id="{C3A8A837-48C1-44E1-900C-A2EB7E6AAFC2}"/>
              </a:ext>
            </a:extLst>
          </p:cNvPr>
          <p:cNvSpPr>
            <a:spLocks noGrp="1"/>
          </p:cNvSpPr>
          <p:nvPr>
            <p:ph idx="1"/>
          </p:nvPr>
        </p:nvSpPr>
        <p:spPr/>
        <p:txBody>
          <a:bodyPr vert="horz" lIns="91440" tIns="45720" rIns="91440" bIns="45720" rtlCol="0" anchor="t">
            <a:normAutofit lnSpcReduction="10000"/>
          </a:bodyPr>
          <a:lstStyle/>
          <a:p>
            <a:pPr marL="0" indent="0" algn="ctr">
              <a:buNone/>
            </a:pPr>
            <a:endParaRPr lang="en-US"/>
          </a:p>
          <a:p>
            <a:pPr marL="0" indent="0" algn="ctr">
              <a:buNone/>
            </a:pPr>
            <a:r>
              <a:rPr lang="en-US"/>
              <a:t>Quick Write: Think about if you were a teacher… You would be in charge of making sure everyone in the classroom was safe and was learning. Write down three rules (not including the ones you see on the wall) that you would have in your classroom AND provide an explanation for why that rule is an important rule to have. </a:t>
            </a:r>
          </a:p>
          <a:p>
            <a:pPr marL="0" indent="0" algn="ctr">
              <a:buNone/>
            </a:pPr>
            <a:r>
              <a:rPr lang="en-US"/>
              <a:t>When you finish your quick right, open your middle school success booklet to page 6. Complete pages 6-9.</a:t>
            </a:r>
          </a:p>
        </p:txBody>
      </p:sp>
    </p:spTree>
    <p:extLst>
      <p:ext uri="{BB962C8B-B14F-4D97-AF65-F5344CB8AC3E}">
        <p14:creationId xmlns:p14="http://schemas.microsoft.com/office/powerpoint/2010/main" val="734478443"/>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12700" y="533400"/>
            <a:ext cx="8229600" cy="1447800"/>
          </a:xfrm>
        </p:spPr>
        <p:txBody>
          <a:bodyPr>
            <a:noAutofit/>
          </a:bodyPr>
          <a:lstStyle/>
          <a:p>
            <a:pPr eaLnBrk="1" fontAlgn="auto" hangingPunct="1">
              <a:spcAft>
                <a:spcPts val="0"/>
              </a:spcAft>
              <a:defRPr/>
            </a:pPr>
            <a:r>
              <a:rPr lang="en-US" sz="4800">
                <a:latin typeface="Calibri"/>
                <a:cs typeface="Calibri"/>
              </a:rPr>
              <a:t>Today’s Agenda:</a:t>
            </a:r>
            <a:br>
              <a:rPr lang="en-US" sz="4800">
                <a:latin typeface="Calibri" charset="0"/>
              </a:rPr>
            </a:br>
            <a:r>
              <a:rPr lang="en-US" sz="4800">
                <a:latin typeface="Calibri"/>
                <a:cs typeface="Calibri"/>
              </a:rPr>
              <a:t>August 11, 2021</a:t>
            </a:r>
          </a:p>
        </p:txBody>
      </p:sp>
      <p:sp>
        <p:nvSpPr>
          <p:cNvPr id="77828" name="Rectangle 4"/>
          <p:cNvSpPr>
            <a:spLocks noGrp="1" noChangeArrowheads="1"/>
          </p:cNvSpPr>
          <p:nvPr>
            <p:ph idx="1"/>
          </p:nvPr>
        </p:nvSpPr>
        <p:spPr>
          <a:xfrm>
            <a:off x="38100" y="1981200"/>
            <a:ext cx="9105900" cy="4648200"/>
          </a:xfrm>
        </p:spPr>
        <p:txBody>
          <a:bodyPr vert="horz" lIns="91440" tIns="45720" rIns="91440" bIns="45720" rtlCol="0" anchor="t">
            <a:normAutofit/>
          </a:bodyPr>
          <a:lstStyle/>
          <a:p>
            <a:r>
              <a:rPr lang="en-US" sz="2800"/>
              <a:t>Welcome/Introductions/Share Quick Writes</a:t>
            </a:r>
          </a:p>
          <a:p>
            <a:pPr eaLnBrk="1" hangingPunct="1"/>
            <a:r>
              <a:rPr lang="en-US" sz="2800"/>
              <a:t>First Day of School-Wide Transition</a:t>
            </a:r>
          </a:p>
          <a:p>
            <a:pPr lvl="1"/>
            <a:r>
              <a:rPr lang="en-US" sz="2400"/>
              <a:t>Briefly answer questions about schedules</a:t>
            </a:r>
          </a:p>
          <a:p>
            <a:pPr eaLnBrk="1" hangingPunct="1"/>
            <a:r>
              <a:rPr lang="en-US" sz="2800"/>
              <a:t>Classroom Rules and Procedures</a:t>
            </a:r>
          </a:p>
          <a:p>
            <a:r>
              <a:rPr lang="en-US" sz="2800"/>
              <a:t>Miscellaneous Information</a:t>
            </a:r>
          </a:p>
          <a:p>
            <a:r>
              <a:rPr lang="en-US" sz="2800"/>
              <a:t>Dismissal </a:t>
            </a:r>
            <a:endParaRPr lang="en-US" sz="2000"/>
          </a:p>
          <a:p>
            <a:pPr eaLnBrk="1" hangingPunct="1"/>
            <a:endParaRPr lang="en-US" sz="3000"/>
          </a:p>
          <a:p>
            <a:pPr eaLnBrk="1" hangingPunct="1"/>
            <a:endParaRPr lang="en-US" sz="3000"/>
          </a:p>
        </p:txBody>
      </p:sp>
    </p:spTree>
    <p:extLst>
      <p:ext uri="{BB962C8B-B14F-4D97-AF65-F5344CB8AC3E}">
        <p14:creationId xmlns:p14="http://schemas.microsoft.com/office/powerpoint/2010/main" val="25640104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74" name="Rectangle 73">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6868" name="Picture 4" descr="ms"/>
          <p:cNvPicPr>
            <a:picLocks noChangeAspect="1" noChangeArrowheads="1"/>
          </p:cNvPicPr>
          <p:nvPr/>
        </p:nvPicPr>
        <p:blipFill rotWithShape="1">
          <a:blip r:embed="rId3" cstate="print"/>
          <a:srcRect r="-3" b="7706"/>
          <a:stretch/>
        </p:blipFill>
        <p:spPr bwMode="auto">
          <a:xfrm>
            <a:off x="3477006" y="10"/>
            <a:ext cx="5664611" cy="6856310"/>
          </a:xfrm>
          <a:prstGeom prst="rect">
            <a:avLst/>
          </a:prstGeom>
          <a:noFill/>
          <a:ln>
            <a:noFill/>
          </a:ln>
          <a:effectLst/>
        </p:spPr>
      </p:pic>
      <p:sp>
        <p:nvSpPr>
          <p:cNvPr id="77" name="Rectangle 76">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139" y="-152400"/>
            <a:ext cx="3857040" cy="3041835"/>
          </a:xfrm>
        </p:spPr>
        <p:txBody>
          <a:bodyPr>
            <a:normAutofit/>
          </a:bodyPr>
          <a:lstStyle/>
          <a:p>
            <a:pPr algn="ctr">
              <a:defRPr/>
            </a:pPr>
            <a:r>
              <a:rPr lang="en-US" sz="2800"/>
              <a:t>6th Grade Classroom Rules and Procedures </a:t>
            </a:r>
          </a:p>
        </p:txBody>
      </p:sp>
      <p:pic>
        <p:nvPicPr>
          <p:cNvPr id="79" name="Picture 78">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3771900" cy="202738"/>
          </a:xfrm>
          <a:prstGeom prst="rect">
            <a:avLst/>
          </a:prstGeo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B383-6B68-4B40-8046-E996060FE445}"/>
              </a:ext>
            </a:extLst>
          </p:cNvPr>
          <p:cNvSpPr>
            <a:spLocks noGrp="1"/>
          </p:cNvSpPr>
          <p:nvPr>
            <p:ph type="title"/>
          </p:nvPr>
        </p:nvSpPr>
        <p:spPr>
          <a:xfrm>
            <a:off x="510240" y="753228"/>
            <a:ext cx="7210396" cy="1080938"/>
          </a:xfrm>
        </p:spPr>
        <p:txBody>
          <a:bodyPr>
            <a:normAutofit/>
          </a:bodyPr>
          <a:lstStyle/>
          <a:p>
            <a:r>
              <a:rPr lang="en-US"/>
              <a:t>6th Grade Classroom Rules</a:t>
            </a:r>
          </a:p>
        </p:txBody>
      </p:sp>
      <p:graphicFrame>
        <p:nvGraphicFramePr>
          <p:cNvPr id="10" name="Content Placeholder 2">
            <a:extLst>
              <a:ext uri="{FF2B5EF4-FFF2-40B4-BE49-F238E27FC236}">
                <a16:creationId xmlns:a16="http://schemas.microsoft.com/office/drawing/2014/main" id="{D092B829-5700-488B-8F61-578FBBF1687D}"/>
              </a:ext>
            </a:extLst>
          </p:cNvPr>
          <p:cNvGraphicFramePr/>
          <p:nvPr>
            <p:extLst>
              <p:ext uri="{D42A27DB-BD31-4B8C-83A1-F6EECF244321}">
                <p14:modId xmlns:p14="http://schemas.microsoft.com/office/powerpoint/2010/main" val="162608324"/>
              </p:ext>
            </p:extLst>
          </p:nvPr>
        </p:nvGraphicFramePr>
        <p:xfrm>
          <a:off x="468181" y="2294204"/>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027528"/>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694030" y="943542"/>
            <a:ext cx="5029200" cy="1037657"/>
          </a:xfrm>
        </p:spPr>
        <p:txBody>
          <a:bodyPr>
            <a:normAutofit fontScale="90000"/>
          </a:bodyPr>
          <a:lstStyle/>
          <a:p>
            <a:pPr algn="ctr">
              <a:defRPr/>
            </a:pPr>
            <a:r>
              <a:rPr lang="en-US" sz="4000"/>
              <a:t>ENTERING THE CLASSROOM</a:t>
            </a:r>
            <a:br>
              <a:rPr lang="en-US" sz="3200">
                <a:effectLst>
                  <a:outerShdw blurRad="38100" dist="38100" dir="2700000" algn="tl">
                    <a:srgbClr val="0064E2"/>
                  </a:outerShdw>
                </a:effectLst>
              </a:rPr>
            </a:br>
            <a:endParaRPr lang="en-US" sz="3200">
              <a:effectLst>
                <a:outerShdw blurRad="38100" dist="38100" dir="2700000" algn="tl">
                  <a:srgbClr val="0064E2"/>
                </a:outerShdw>
              </a:effectLst>
            </a:endParaRPr>
          </a:p>
        </p:txBody>
      </p:sp>
      <p:sp>
        <p:nvSpPr>
          <p:cNvPr id="8" name="Content Placeholder 7"/>
          <p:cNvSpPr>
            <a:spLocks noGrp="1"/>
          </p:cNvSpPr>
          <p:nvPr>
            <p:ph idx="1"/>
          </p:nvPr>
        </p:nvSpPr>
        <p:spPr>
          <a:xfrm>
            <a:off x="388930" y="2133600"/>
            <a:ext cx="5639399" cy="3933257"/>
          </a:xfrm>
        </p:spPr>
        <p:txBody>
          <a:bodyPr>
            <a:normAutofit/>
          </a:bodyPr>
          <a:lstStyle/>
          <a:p>
            <a:pPr eaLnBrk="1" fontAlgn="auto" hangingPunct="1">
              <a:lnSpc>
                <a:spcPct val="80000"/>
              </a:lnSpc>
              <a:spcAft>
                <a:spcPts val="0"/>
              </a:spcAft>
              <a:buFont typeface="Arial" charset="0"/>
              <a:buNone/>
              <a:defRPr/>
            </a:pPr>
            <a:endParaRPr lang="en-US" sz="2000">
              <a:effectLst>
                <a:outerShdw blurRad="38100" dist="38100" dir="2700000" algn="tl">
                  <a:srgbClr val="0064E2"/>
                </a:outerShdw>
              </a:effectLst>
            </a:endParaRPr>
          </a:p>
          <a:p>
            <a:pPr eaLnBrk="1" fontAlgn="auto" hangingPunct="1">
              <a:lnSpc>
                <a:spcPct val="80000"/>
              </a:lnSpc>
              <a:spcAft>
                <a:spcPts val="0"/>
              </a:spcAft>
              <a:buNone/>
              <a:defRPr/>
            </a:pPr>
            <a:endParaRPr lang="en-US" sz="2486">
              <a:effectLst>
                <a:outerShdw blurRad="38100" dist="38100" dir="2700000" algn="tl">
                  <a:srgbClr val="0064E2"/>
                </a:outerShdw>
              </a:effectLst>
            </a:endParaRPr>
          </a:p>
          <a:p>
            <a:pPr eaLnBrk="1" fontAlgn="auto" hangingPunct="1">
              <a:lnSpc>
                <a:spcPct val="80000"/>
              </a:lnSpc>
              <a:spcAft>
                <a:spcPts val="0"/>
              </a:spcAft>
              <a:buFont typeface="Arial" charset="0"/>
              <a:buChar char="•"/>
              <a:defRPr/>
            </a:pPr>
            <a:endParaRPr lang="en-US" sz="2486">
              <a:effectLst>
                <a:outerShdw blurRad="38100" dist="38100" dir="2700000" algn="tl">
                  <a:srgbClr val="0064E2"/>
                </a:outerShdw>
              </a:effectLst>
            </a:endParaRPr>
          </a:p>
        </p:txBody>
      </p:sp>
      <p:sp>
        <p:nvSpPr>
          <p:cNvPr id="16388" name="Text Placeholder 3"/>
          <p:cNvSpPr>
            <a:spLocks noGrp="1"/>
          </p:cNvSpPr>
          <p:nvPr>
            <p:ph type="body" sz="half" idx="2"/>
          </p:nvPr>
        </p:nvSpPr>
        <p:spPr>
          <a:xfrm>
            <a:off x="457201" y="2133600"/>
            <a:ext cx="7696199" cy="4419600"/>
          </a:xfrm>
        </p:spPr>
        <p:txBody>
          <a:bodyPr>
            <a:normAutofit/>
          </a:bodyPr>
          <a:lstStyle/>
          <a:p>
            <a:pPr marL="342900" indent="-342900">
              <a:buFont typeface="+mj-lt"/>
              <a:buAutoNum type="arabicPeriod"/>
              <a:defRPr/>
            </a:pPr>
            <a:r>
              <a:rPr lang="en-US" sz="2400">
                <a:effectLst>
                  <a:outerShdw blurRad="38100" dist="38100" dir="2700000" algn="tl">
                    <a:srgbClr val="0064E2"/>
                  </a:outerShdw>
                </a:effectLst>
              </a:rPr>
              <a:t>Students should enter the classroom, walking quickly and quietly. </a:t>
            </a:r>
            <a:endParaRPr lang="en-US"/>
          </a:p>
          <a:p>
            <a:pPr marL="342900" indent="-342900">
              <a:buFont typeface="+mj-lt"/>
              <a:buAutoNum type="arabicPeriod"/>
              <a:defRPr/>
            </a:pPr>
            <a:r>
              <a:rPr lang="en-US" sz="2400">
                <a:effectLst>
                  <a:outerShdw blurRad="38100" dist="38100" dir="2700000" algn="tl">
                    <a:srgbClr val="0064E2"/>
                  </a:outerShdw>
                </a:effectLst>
              </a:rPr>
              <a:t>Once seated, all materials and other belongings should be under the desk.</a:t>
            </a:r>
          </a:p>
          <a:p>
            <a:pPr marL="342900" indent="-342900">
              <a:buFont typeface="+mj-lt"/>
              <a:buAutoNum type="arabicPeriod"/>
              <a:defRPr/>
            </a:pPr>
            <a:r>
              <a:rPr lang="en-US" sz="2400">
                <a:effectLst>
                  <a:outerShdw blurRad="38100" dist="38100" dir="2700000" algn="tl">
                    <a:srgbClr val="0064E2"/>
                  </a:outerShdw>
                </a:effectLst>
              </a:rPr>
              <a:t>They should immediately begin their do-now and prepare to discuss with the whole class. </a:t>
            </a:r>
          </a:p>
          <a:p>
            <a:pPr eaLnBrk="1" fontAlgn="auto" hangingPunct="1">
              <a:spcAft>
                <a:spcPts val="0"/>
              </a:spcAft>
              <a:defRPr/>
            </a:pPr>
            <a:endParaRPr lang="en-US">
              <a:effectLst>
                <a:outerShdw blurRad="38100" dist="38100" dir="2700000" algn="tl">
                  <a:srgbClr val="0064E2"/>
                </a:outerShdw>
              </a:effectLst>
            </a:endParaRPr>
          </a:p>
        </p:txBody>
      </p:sp>
      <p:pic>
        <p:nvPicPr>
          <p:cNvPr id="6" name="Picture 4" descr="schlbell.gif"/>
          <p:cNvPicPr>
            <a:picLocks noChangeAspect="1"/>
          </p:cNvPicPr>
          <p:nvPr/>
        </p:nvPicPr>
        <p:blipFill>
          <a:blip r:embed="rId2" cstate="print"/>
          <a:srcRect/>
          <a:stretch>
            <a:fillRect/>
          </a:stretch>
        </p:blipFill>
        <p:spPr bwMode="auto">
          <a:xfrm>
            <a:off x="6172200" y="228600"/>
            <a:ext cx="2259013" cy="2211950"/>
          </a:xfrm>
          <a:prstGeom prst="rect">
            <a:avLst/>
          </a:prstGeom>
          <a:noFill/>
          <a:ln w="9525">
            <a:noFill/>
            <a:miter lim="800000"/>
            <a:headEnd/>
            <a:tailEnd/>
          </a:ln>
        </p:spPr>
      </p:pic>
    </p:spTree>
    <p:extLst>
      <p:ext uri="{BB962C8B-B14F-4D97-AF65-F5344CB8AC3E}">
        <p14:creationId xmlns:p14="http://schemas.microsoft.com/office/powerpoint/2010/main" val="1220800278"/>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F7F332-5A2E-4254-A555-70BAE98F385F}"/>
              </a:ext>
            </a:extLst>
          </p:cNvPr>
          <p:cNvSpPr>
            <a:spLocks noGrp="1"/>
          </p:cNvSpPr>
          <p:nvPr>
            <p:ph type="title"/>
          </p:nvPr>
        </p:nvSpPr>
        <p:spPr>
          <a:xfrm>
            <a:off x="510240" y="2063262"/>
            <a:ext cx="2804460" cy="2661052"/>
          </a:xfrm>
        </p:spPr>
        <p:txBody>
          <a:bodyPr>
            <a:normAutofit/>
          </a:bodyPr>
          <a:lstStyle/>
          <a:p>
            <a:pPr algn="r"/>
            <a:r>
              <a:rPr lang="en-US" sz="3800"/>
              <a:t>Teacher’s Corner</a:t>
            </a:r>
          </a:p>
        </p:txBody>
      </p:sp>
      <p:graphicFrame>
        <p:nvGraphicFramePr>
          <p:cNvPr id="5" name="Content Placeholder 2">
            <a:extLst>
              <a:ext uri="{FF2B5EF4-FFF2-40B4-BE49-F238E27FC236}">
                <a16:creationId xmlns:a16="http://schemas.microsoft.com/office/drawing/2014/main" id="{29926AE4-0533-4AD3-B6DC-BA13A7DFFA7C}"/>
              </a:ext>
            </a:extLst>
          </p:cNvPr>
          <p:cNvGraphicFramePr>
            <a:graphicFrameLocks noGrp="1"/>
          </p:cNvGraphicFramePr>
          <p:nvPr>
            <p:ph idx="1"/>
            <p:extLst>
              <p:ext uri="{D42A27DB-BD31-4B8C-83A1-F6EECF244321}">
                <p14:modId xmlns:p14="http://schemas.microsoft.com/office/powerpoint/2010/main" val="1090658137"/>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7186326"/>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Rectangle 29">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34" name="Rectangle 33">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D95E4F0-802A-438E-8AAF-E19BD6456445}"/>
              </a:ext>
            </a:extLst>
          </p:cNvPr>
          <p:cNvSpPr>
            <a:spLocks noGrp="1"/>
          </p:cNvSpPr>
          <p:nvPr>
            <p:ph type="title"/>
          </p:nvPr>
        </p:nvSpPr>
        <p:spPr>
          <a:xfrm>
            <a:off x="510240" y="2063262"/>
            <a:ext cx="2804460" cy="2661052"/>
          </a:xfrm>
        </p:spPr>
        <p:txBody>
          <a:bodyPr>
            <a:normAutofit/>
          </a:bodyPr>
          <a:lstStyle/>
          <a:p>
            <a:pPr algn="r"/>
            <a:r>
              <a:rPr lang="en-US" sz="3500"/>
              <a:t>Class Interruptions </a:t>
            </a:r>
          </a:p>
        </p:txBody>
      </p:sp>
      <p:graphicFrame>
        <p:nvGraphicFramePr>
          <p:cNvPr id="8" name="Text Placeholder 5">
            <a:extLst>
              <a:ext uri="{FF2B5EF4-FFF2-40B4-BE49-F238E27FC236}">
                <a16:creationId xmlns:a16="http://schemas.microsoft.com/office/drawing/2014/main" id="{74AE3253-9E0D-4DFC-8262-2273EA2F9FF2}"/>
              </a:ext>
            </a:extLst>
          </p:cNvPr>
          <p:cNvGraphicFramePr>
            <a:graphicFrameLocks noGrp="1"/>
          </p:cNvGraphicFramePr>
          <p:nvPr>
            <p:ph idx="1"/>
            <p:extLst>
              <p:ext uri="{D42A27DB-BD31-4B8C-83A1-F6EECF244321}">
                <p14:modId xmlns:p14="http://schemas.microsoft.com/office/powerpoint/2010/main" val="1529728979"/>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1545326"/>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4"/>
          <p:cNvSpPr>
            <a:spLocks noGrp="1"/>
          </p:cNvSpPr>
          <p:nvPr>
            <p:ph idx="1"/>
          </p:nvPr>
        </p:nvSpPr>
        <p:spPr/>
        <p:txBody>
          <a:bodyPr/>
          <a:lstStyle/>
          <a:p>
            <a:pPr eaLnBrk="1" fontAlgn="auto" hangingPunct="1">
              <a:spcAft>
                <a:spcPts val="0"/>
              </a:spcAft>
              <a:defRPr/>
            </a:pPr>
            <a:endParaRPr lang="en-US">
              <a:effectLst>
                <a:outerShdw blurRad="38100" dist="38100" dir="2700000" algn="tl">
                  <a:srgbClr val="0064E2"/>
                </a:outerShdw>
              </a:effectLst>
            </a:endParaRPr>
          </a:p>
          <a:p>
            <a:pPr eaLnBrk="1" fontAlgn="auto" hangingPunct="1">
              <a:spcAft>
                <a:spcPts val="0"/>
              </a:spcAft>
              <a:defRPr/>
            </a:pPr>
            <a:endParaRPr lang="en-US">
              <a:effectLst>
                <a:outerShdw blurRad="38100" dist="38100" dir="2700000" algn="tl">
                  <a:srgbClr val="0064E2"/>
                </a:outerShdw>
              </a:effectLst>
            </a:endParaRPr>
          </a:p>
        </p:txBody>
      </p:sp>
      <p:pic>
        <p:nvPicPr>
          <p:cNvPr id="33800" name="Picture 9" descr="0511-0812-0802-4531.jpg"/>
          <p:cNvPicPr>
            <a:picLocks noChangeAspect="1"/>
          </p:cNvPicPr>
          <p:nvPr/>
        </p:nvPicPr>
        <p:blipFill>
          <a:blip r:embed="rId2" cstate="print"/>
          <a:srcRect/>
          <a:stretch>
            <a:fillRect/>
          </a:stretch>
        </p:blipFill>
        <p:spPr bwMode="auto">
          <a:xfrm>
            <a:off x="6248400" y="4038600"/>
            <a:ext cx="2617777" cy="2819400"/>
          </a:xfrm>
          <a:prstGeom prst="rect">
            <a:avLst/>
          </a:prstGeom>
          <a:noFill/>
          <a:ln w="9525">
            <a:noFill/>
            <a:miter lim="800000"/>
            <a:headEnd/>
            <a:tailEnd/>
          </a:ln>
        </p:spPr>
      </p:pic>
      <p:pic>
        <p:nvPicPr>
          <p:cNvPr id="7" name="Content Placeholder 4" descr="Screen shot 2013-07-28 at 1.48.28 PM.png"/>
          <p:cNvPicPr>
            <a:picLocks noChangeAspect="1"/>
          </p:cNvPicPr>
          <p:nvPr/>
        </p:nvPicPr>
        <p:blipFill>
          <a:blip r:embed="rId3" cstate="print">
            <a:extLst>
              <a:ext uri="{28A0092B-C50C-407E-A947-70E740481C1C}">
                <a14:useLocalDpi xmlns:a14="http://schemas.microsoft.com/office/drawing/2010/main" val="0"/>
              </a:ext>
            </a:extLst>
          </a:blip>
          <a:srcRect t="3935" b="3935"/>
          <a:stretch>
            <a:fillRect/>
          </a:stretch>
        </p:blipFill>
        <p:spPr bwMode="auto">
          <a:xfrm>
            <a:off x="228600" y="4032446"/>
            <a:ext cx="5867400" cy="2775503"/>
          </a:xfrm>
          <a:prstGeom prst="rect">
            <a:avLst/>
          </a:prstGeom>
          <a:noFill/>
          <a:ln w="9525">
            <a:noFill/>
            <a:miter lim="800000"/>
            <a:headEnd/>
            <a:tailEnd/>
          </a:ln>
        </p:spPr>
      </p:pic>
      <p:sp>
        <p:nvSpPr>
          <p:cNvPr id="4" name="Title 3">
            <a:extLst>
              <a:ext uri="{FF2B5EF4-FFF2-40B4-BE49-F238E27FC236}">
                <a16:creationId xmlns:a16="http://schemas.microsoft.com/office/drawing/2014/main" id="{A5E5426D-B0FF-4409-A2AB-348F18B40E52}"/>
              </a:ext>
            </a:extLst>
          </p:cNvPr>
          <p:cNvSpPr>
            <a:spLocks noGrp="1"/>
          </p:cNvSpPr>
          <p:nvPr>
            <p:ph type="title"/>
          </p:nvPr>
        </p:nvSpPr>
        <p:spPr/>
        <p:txBody>
          <a:bodyPr/>
          <a:lstStyle/>
          <a:p>
            <a:r>
              <a:rPr lang="en-US"/>
              <a:t>Moving Around in the Classroom</a:t>
            </a:r>
          </a:p>
        </p:txBody>
      </p:sp>
      <p:sp>
        <p:nvSpPr>
          <p:cNvPr id="2" name="TextBox 1">
            <a:extLst>
              <a:ext uri="{FF2B5EF4-FFF2-40B4-BE49-F238E27FC236}">
                <a16:creationId xmlns:a16="http://schemas.microsoft.com/office/drawing/2014/main" id="{7EA1A93F-66B5-405D-B208-A8D11DC916A3}"/>
              </a:ext>
            </a:extLst>
          </p:cNvPr>
          <p:cNvSpPr txBox="1"/>
          <p:nvPr/>
        </p:nvSpPr>
        <p:spPr>
          <a:xfrm>
            <a:off x="1709531" y="2277481"/>
            <a:ext cx="571074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a:t>Unless you have permission, stay in your assigned seat.</a:t>
            </a:r>
            <a:endParaRPr lang="en-US"/>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vert="horz" wrap="square" lIns="91440" tIns="45720" rIns="91440" bIns="45720" numCol="1" anchorCtr="0" compatLnSpc="1">
            <a:prstTxWarp prst="textNoShape">
              <a:avLst/>
            </a:prstTxWarp>
            <a:normAutofit fontScale="90000"/>
          </a:bodyPr>
          <a:lstStyle/>
          <a:p>
            <a:pPr algn="ctr" eaLnBrk="1" hangingPunct="1">
              <a:defRPr/>
            </a:pPr>
            <a:r>
              <a:rPr lang="en-US" sz="3900">
                <a:effectLst>
                  <a:outerShdw blurRad="38100" dist="38100" dir="2700000" algn="tl">
                    <a:srgbClr val="DDDDDD"/>
                  </a:outerShdw>
                </a:effectLst>
              </a:rPr>
              <a:t>Pencil Sharpening and Trash Procedure</a:t>
            </a:r>
          </a:p>
        </p:txBody>
      </p:sp>
      <p:sp>
        <p:nvSpPr>
          <p:cNvPr id="26629" name="Rectangle 5"/>
          <p:cNvSpPr>
            <a:spLocks noGrp="1" noChangeArrowheads="1"/>
          </p:cNvSpPr>
          <p:nvPr>
            <p:ph sz="half" idx="1"/>
          </p:nvPr>
        </p:nvSpPr>
        <p:spPr>
          <a:xfrm>
            <a:off x="940045" y="2246653"/>
            <a:ext cx="3357899" cy="3599316"/>
          </a:xfrm>
        </p:spPr>
        <p:txBody>
          <a:bodyPr vert="horz" lIns="91440" tIns="45720" rIns="91440" bIns="45720" rtlCol="0" anchor="t">
            <a:normAutofit fontScale="85000" lnSpcReduction="10000"/>
          </a:bodyPr>
          <a:lstStyle/>
          <a:p>
            <a:pPr marL="0" indent="0" algn="ctr" eaLnBrk="1" fontAlgn="auto" hangingPunct="1">
              <a:spcAft>
                <a:spcPts val="0"/>
              </a:spcAft>
              <a:buNone/>
              <a:defRPr/>
            </a:pPr>
            <a:r>
              <a:rPr lang="en-US" sz="2400" u="sng">
                <a:ea typeface="+mn-ea"/>
                <a:cs typeface="+mn-cs"/>
              </a:rPr>
              <a:t>Pencil Sharpening</a:t>
            </a:r>
          </a:p>
          <a:p>
            <a:pPr eaLnBrk="1" fontAlgn="auto" hangingPunct="1">
              <a:spcAft>
                <a:spcPts val="0"/>
              </a:spcAft>
              <a:defRPr/>
            </a:pPr>
            <a:r>
              <a:rPr lang="en-US" sz="2400">
                <a:ea typeface="+mn-ea"/>
                <a:cs typeface="+mn-cs"/>
              </a:rPr>
              <a:t>Students are to sharpen pencils when they first </a:t>
            </a:r>
            <a:r>
              <a:rPr lang="en-US"/>
              <a:t>enter the classroom, at least two pencils.</a:t>
            </a:r>
            <a:endParaRPr lang="en-US" sz="2400"/>
          </a:p>
          <a:p>
            <a:pPr marL="0" indent="0" eaLnBrk="1" fontAlgn="auto" hangingPunct="1">
              <a:spcAft>
                <a:spcPts val="0"/>
              </a:spcAft>
              <a:buNone/>
              <a:defRPr/>
            </a:pPr>
            <a:endParaRPr lang="en-US" sz="2400">
              <a:ea typeface="+mn-ea"/>
              <a:cs typeface="+mn-cs"/>
            </a:endParaRPr>
          </a:p>
          <a:p>
            <a:pPr>
              <a:defRPr/>
            </a:pPr>
            <a:r>
              <a:rPr lang="en-US" sz="2400">
                <a:ea typeface="+mn-ea"/>
                <a:cs typeface="+mn-cs"/>
              </a:rPr>
              <a:t>If your lead breaks, simply raise your pencil in the air and I will bring a replacement.</a:t>
            </a:r>
            <a:r>
              <a:rPr lang="en-US"/>
              <a:t> </a:t>
            </a:r>
            <a:endParaRPr lang="en-US" b="1"/>
          </a:p>
          <a:p>
            <a:pPr marL="533400" indent="-533400">
              <a:buNone/>
              <a:defRPr/>
            </a:pPr>
            <a:r>
              <a:rPr lang="en-US"/>
              <a:t>       </a:t>
            </a:r>
            <a:endParaRPr lang="en-US" sz="2400"/>
          </a:p>
        </p:txBody>
      </p:sp>
      <p:sp>
        <p:nvSpPr>
          <p:cNvPr id="26630" name="Rectangle 6"/>
          <p:cNvSpPr>
            <a:spLocks noGrp="1" noChangeArrowheads="1"/>
          </p:cNvSpPr>
          <p:nvPr>
            <p:ph sz="half" idx="2"/>
          </p:nvPr>
        </p:nvSpPr>
        <p:spPr>
          <a:xfrm>
            <a:off x="5195799" y="2246653"/>
            <a:ext cx="3359661" cy="3599316"/>
          </a:xfrm>
        </p:spPr>
        <p:txBody>
          <a:bodyPr vert="horz" lIns="91440" tIns="45720" rIns="91440" bIns="45720" rtlCol="0" anchor="t">
            <a:normAutofit fontScale="85000" lnSpcReduction="10000"/>
          </a:bodyPr>
          <a:lstStyle/>
          <a:p>
            <a:pPr marL="0" indent="0" algn="ctr" eaLnBrk="1" hangingPunct="1">
              <a:buNone/>
            </a:pPr>
            <a:r>
              <a:rPr lang="en-US" sz="2200" u="sng"/>
              <a:t>Trash</a:t>
            </a:r>
          </a:p>
          <a:p>
            <a:r>
              <a:rPr lang="en-US" sz="2200"/>
              <a:t>Trash will be thrown away when you are dismissed from class.  </a:t>
            </a:r>
          </a:p>
          <a:p>
            <a:pPr marL="0" indent="0" eaLnBrk="1" hangingPunct="1">
              <a:buNone/>
            </a:pPr>
            <a:endParaRPr lang="en-US" sz="2200"/>
          </a:p>
          <a:p>
            <a:r>
              <a:rPr lang="en-US" sz="2200"/>
              <a:t>No paper should be on the floor. </a:t>
            </a:r>
          </a:p>
        </p:txBody>
      </p:sp>
      <p:pic>
        <p:nvPicPr>
          <p:cNvPr id="33797" name="Picture 7" descr="MCj03077940000[1]"/>
          <p:cNvPicPr>
            <a:picLocks noChangeAspect="1" noChangeArrowheads="1"/>
          </p:cNvPicPr>
          <p:nvPr/>
        </p:nvPicPr>
        <p:blipFill>
          <a:blip r:embed="rId4" cstate="print"/>
          <a:srcRect/>
          <a:stretch>
            <a:fillRect/>
          </a:stretch>
        </p:blipFill>
        <p:spPr bwMode="auto">
          <a:xfrm>
            <a:off x="381000" y="5638800"/>
            <a:ext cx="1600200" cy="990600"/>
          </a:xfrm>
          <a:prstGeom prst="rect">
            <a:avLst/>
          </a:prstGeom>
          <a:noFill/>
          <a:ln w="9525">
            <a:noFill/>
            <a:miter lim="800000"/>
            <a:headEnd/>
            <a:tailEnd/>
          </a:ln>
        </p:spPr>
      </p:pic>
      <p:pic>
        <p:nvPicPr>
          <p:cNvPr id="33798" name="Picture 9" descr="MCj02297250000[1]"/>
          <p:cNvPicPr>
            <a:picLocks noChangeAspect="1" noChangeArrowheads="1"/>
          </p:cNvPicPr>
          <p:nvPr/>
        </p:nvPicPr>
        <p:blipFill>
          <a:blip r:embed="rId5" cstate="print"/>
          <a:srcRect/>
          <a:stretch>
            <a:fillRect/>
          </a:stretch>
        </p:blipFill>
        <p:spPr bwMode="auto">
          <a:xfrm>
            <a:off x="6705600" y="5029200"/>
            <a:ext cx="1981200" cy="1633538"/>
          </a:xfrm>
          <a:prstGeom prst="rect">
            <a:avLst/>
          </a:prstGeom>
          <a:noFill/>
          <a:ln w="9525">
            <a:noFill/>
            <a:miter lim="800000"/>
            <a:headEnd/>
            <a:tailEnd/>
          </a:ln>
        </p:spPr>
      </p:pic>
      <p:pic>
        <p:nvPicPr>
          <p:cNvPr id="26636" name="Picture 12">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152400" y="6324600"/>
            <a:ext cx="304800" cy="304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450" fill="hold"/>
                                        <p:tgtEl>
                                          <p:spTgt spid="26636"/>
                                        </p:tgtEl>
                                      </p:cBhvr>
                                    </p:cmd>
                                  </p:childTnLst>
                                </p:cTn>
                              </p:par>
                              <p:par>
                                <p:cTn id="7" presetID="11" presetClass="path" presetSubtype="0" accel="50000" decel="50000" fill="hold" grpId="0" nodeType="withEffect">
                                  <p:stCondLst>
                                    <p:cond delay="0"/>
                                  </p:stCondLst>
                                  <p:childTnLst>
                                    <p:animMotion origin="layout" path="M 0 0  L 0.036 0.08267  L 0.108 0.08267  L 0.072 0.16667  L 0.108 0.24933  L 0.036 0.24933  L 0 0.33333  L -0.036 0.24933  L -0.108 0.24933  L -0.072 0.16667  L -0.108 0.08267  L -0.036 0.08267  L 0 0  Z" pathEditMode="relative" ptsTypes="">
                                      <p:cBhvr>
                                        <p:cTn id="8" dur="2000" fill="hold"/>
                                        <p:tgtEl>
                                          <p:spTgt spid="26629">
                                            <p:txEl>
                                              <p:pRg st="0" end="0"/>
                                            </p:txEl>
                                          </p:spTgt>
                                        </p:tgtEl>
                                        <p:attrNameLst>
                                          <p:attrName>ppt_x</p:attrName>
                                          <p:attrName>ppt_y</p:attrName>
                                        </p:attrNameLst>
                                      </p:cBhvr>
                                    </p:animMotion>
                                  </p:childTnLst>
                                </p:cTn>
                              </p:par>
                              <p:par>
                                <p:cTn id="9" presetID="11" presetClass="path" presetSubtype="0" accel="50000" decel="50000" fill="hold" grpId="0" nodeType="withEffect">
                                  <p:stCondLst>
                                    <p:cond delay="0"/>
                                  </p:stCondLst>
                                  <p:childTnLst>
                                    <p:animMotion origin="layout" path="M 0 0  L 0.036 0.08267  L 0.108 0.08267  L 0.072 0.16667  L 0.108 0.24933  L 0.036 0.24933  L 0 0.33333  L -0.036 0.24933  L -0.108 0.24933  L -0.072 0.16667  L -0.108 0.08267  L -0.036 0.08267  L 0 0  Z" pathEditMode="relative" ptsTypes="">
                                      <p:cBhvr>
                                        <p:cTn id="10" dur="2000" fill="hold"/>
                                        <p:tgtEl>
                                          <p:spTgt spid="26629">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1" presetClass="path" presetSubtype="0" accel="50000" decel="50000" fill="hold" grpId="0" nodeType="clickEffect">
                                  <p:stCondLst>
                                    <p:cond delay="0"/>
                                  </p:stCondLst>
                                  <p:childTnLst>
                                    <p:animMotion origin="layout" path="M 0 0  L 0.036 0.08267  L 0.108 0.08267  L 0.072 0.16667  L 0.108 0.24933  L 0.036 0.24933  L 0 0.33333  L -0.036 0.24933  L -0.108 0.24933  L -0.072 0.16667  L -0.108 0.08267  L -0.036 0.08267  L 0 0  Z" pathEditMode="relative" ptsTypes="">
                                      <p:cBhvr>
                                        <p:cTn id="14" dur="2000" fill="hold"/>
                                        <p:tgtEl>
                                          <p:spTgt spid="26629">
                                            <p:txEl>
                                              <p:pRg st="3" end="3"/>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1" presetClass="path" presetSubtype="0" accel="50000" decel="50000" fill="hold" grpId="0" nodeType="clickEffect">
                                  <p:stCondLst>
                                    <p:cond delay="0"/>
                                  </p:stCondLst>
                                  <p:childTnLst>
                                    <p:animMotion origin="layout" path="M 0 0  L 0.036 0.08267  L 0.108 0.08267  L 0.072 0.16667  L 0.108 0.24933  L 0.036 0.24933  L 0 0.33333  L -0.036 0.24933  L -0.108 0.24933  L -0.072 0.16667  L -0.108 0.08267  L -0.036 0.08267  L 0 0  Z" pathEditMode="relative" ptsTypes="">
                                      <p:cBhvr>
                                        <p:cTn id="18" dur="2000" fill="hold"/>
                                        <p:tgtEl>
                                          <p:spTgt spid="26629">
                                            <p:txEl>
                                              <p:pRg st="4" end="4"/>
                                            </p:txEl>
                                          </p:spTgt>
                                        </p:tgtEl>
                                        <p:attrNameLst>
                                          <p:attrName>ppt_x</p:attrName>
                                          <p:attrName>ppt_y</p:attrName>
                                        </p:attrNameLst>
                                      </p:cBhvr>
                                    </p:animMotion>
                                  </p:childTnLst>
                                </p:cTn>
                              </p:par>
                              <p:par>
                                <p:cTn id="19" presetID="5" presetClass="path" presetSubtype="0" accel="50000" decel="50000" fill="hold" grpId="0" nodeType="withEffect">
                                  <p:stCondLst>
                                    <p:cond delay="0"/>
                                  </p:stCondLst>
                                  <p:childTnLst>
                                    <p:animMotion origin="layout" path="M 0 0  L 0.029 0.12133  L 0.125 0.12133  L 0.048 0.196  L 0.077 0.31733  L 0 0.24267  L -0.077 0.31733  L -0.048 0.196  L -0.125 0.12133  L -0.029 0.12133  L 0 0  Z" pathEditMode="relative" ptsTypes="">
                                      <p:cBhvr>
                                        <p:cTn id="20" dur="2000" fill="hold"/>
                                        <p:tgtEl>
                                          <p:spTgt spid="26628"/>
                                        </p:tgtEl>
                                        <p:attrNameLst>
                                          <p:attrName>ppt_x</p:attrName>
                                          <p:attrName>ppt_y</p:attrName>
                                        </p:attrNameLst>
                                      </p:cBhvr>
                                    </p:animMotion>
                                  </p:childTnLst>
                                </p:cTn>
                              </p:par>
                              <p:par>
                                <p:cTn id="21" presetID="16" presetClass="path" presetSubtype="0" accel="50000" decel="50000" fill="hold" grpId="0" nodeType="withEffect">
                                  <p:stCondLst>
                                    <p:cond delay="0"/>
                                  </p:stCondLst>
                                  <p:childTnLst>
                                    <p:animMotion origin="layout" path="M 0 0  L 0.091 -0.04533  L 0.125 -0.16667  L 0.158 -0.04533  L 0.249 0  L 0.158 0.04533  L 0.125 0.16667  L 0.091 0.04533  L 0 0  Z" pathEditMode="relative" ptsTypes="">
                                      <p:cBhvr>
                                        <p:cTn id="22" dur="2000" fill="hold"/>
                                        <p:tgtEl>
                                          <p:spTgt spid="26630">
                                            <p:txEl>
                                              <p:pRg st="0" end="0"/>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6" presetClass="path" presetSubtype="0" accel="50000" decel="50000" fill="hold" grpId="0" nodeType="clickEffect">
                                  <p:stCondLst>
                                    <p:cond delay="0"/>
                                  </p:stCondLst>
                                  <p:childTnLst>
                                    <p:animMotion origin="layout" path="M 0 0  L 0.091 -0.04533  L 0.125 -0.16667  L 0.158 -0.04533  L 0.249 0  L 0.158 0.04533  L 0.125 0.16667  L 0.091 0.04533  L 0 0  Z" pathEditMode="relative" ptsTypes="">
                                      <p:cBhvr>
                                        <p:cTn id="26" dur="2000" fill="hold"/>
                                        <p:tgtEl>
                                          <p:spTgt spid="26630">
                                            <p:txEl>
                                              <p:pRg st="1" end="1"/>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6" presetClass="path" presetSubtype="0" accel="50000" decel="50000" fill="hold" grpId="0" nodeType="clickEffect">
                                  <p:stCondLst>
                                    <p:cond delay="0"/>
                                  </p:stCondLst>
                                  <p:childTnLst>
                                    <p:animMotion origin="layout" path="M 0 0  L 0.091 -0.04533  L 0.125 -0.16667  L 0.158 -0.04533  L 0.249 0  L 0.158 0.04533  L 0.125 0.16667  L 0.091 0.04533  L 0 0  Z" pathEditMode="relative" ptsTypes="">
                                      <p:cBhvr>
                                        <p:cTn id="30" dur="2000" fill="hold"/>
                                        <p:tgtEl>
                                          <p:spTgt spid="26630">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fill="hold" display="0">
                  <p:stCondLst>
                    <p:cond delay="indefinite"/>
                  </p:stCondLst>
                  <p:endCondLst>
                    <p:cond evt="onNext" delay="0">
                      <p:tgtEl>
                        <p:sldTgt/>
                      </p:tgtEl>
                    </p:cond>
                    <p:cond evt="onPrev" delay="0">
                      <p:tgtEl>
                        <p:sldTgt/>
                      </p:tgtEl>
                    </p:cond>
                    <p:cond evt="onStopAudio" delay="0">
                      <p:tgtEl>
                        <p:sldTgt/>
                      </p:tgtEl>
                    </p:cond>
                  </p:endCondLst>
                </p:cTn>
                <p:tgtEl>
                  <p:spTgt spid="26636"/>
                </p:tgtEl>
              </p:cMediaNode>
            </p:audio>
          </p:childTnLst>
        </p:cTn>
      </p:par>
    </p:tnLst>
    <p:bldLst>
      <p:bldP spid="26628" grpId="0"/>
      <p:bldP spid="26629" grpId="0" build="p"/>
      <p:bldP spid="266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12700" y="533400"/>
            <a:ext cx="8229600" cy="1447800"/>
          </a:xfrm>
        </p:spPr>
        <p:txBody>
          <a:bodyPr>
            <a:noAutofit/>
          </a:bodyPr>
          <a:lstStyle/>
          <a:p>
            <a:pPr eaLnBrk="1" fontAlgn="auto" hangingPunct="1">
              <a:spcAft>
                <a:spcPts val="0"/>
              </a:spcAft>
              <a:defRPr/>
            </a:pPr>
            <a:r>
              <a:rPr lang="en-US" sz="4800">
                <a:latin typeface="Calibri"/>
                <a:cs typeface="Calibri"/>
              </a:rPr>
              <a:t>Today’s Agenda:</a:t>
            </a:r>
            <a:br>
              <a:rPr lang="en-US" sz="4800">
                <a:latin typeface="Calibri" charset="0"/>
              </a:rPr>
            </a:br>
            <a:r>
              <a:rPr lang="en-US" sz="4800">
                <a:latin typeface="Calibri"/>
                <a:cs typeface="Calibri"/>
              </a:rPr>
              <a:t>August 9, 2021</a:t>
            </a:r>
          </a:p>
        </p:txBody>
      </p:sp>
      <p:sp>
        <p:nvSpPr>
          <p:cNvPr id="77828" name="Rectangle 4"/>
          <p:cNvSpPr>
            <a:spLocks noGrp="1" noChangeArrowheads="1"/>
          </p:cNvSpPr>
          <p:nvPr>
            <p:ph idx="1"/>
          </p:nvPr>
        </p:nvSpPr>
        <p:spPr>
          <a:xfrm>
            <a:off x="38100" y="1981200"/>
            <a:ext cx="9105900" cy="4648200"/>
          </a:xfrm>
        </p:spPr>
        <p:txBody>
          <a:bodyPr vert="horz" lIns="91440" tIns="45720" rIns="91440" bIns="45720" rtlCol="0" anchor="t">
            <a:normAutofit/>
          </a:bodyPr>
          <a:lstStyle/>
          <a:p>
            <a:pPr eaLnBrk="1" hangingPunct="1"/>
            <a:r>
              <a:rPr lang="en-US" sz="2800"/>
              <a:t>Welcome/Interest Inventory/Introductions</a:t>
            </a:r>
          </a:p>
          <a:p>
            <a:r>
              <a:rPr lang="en-US" sz="2800"/>
              <a:t>Hallways Procedures and Rules</a:t>
            </a:r>
          </a:p>
          <a:p>
            <a:pPr eaLnBrk="1" hangingPunct="1"/>
            <a:r>
              <a:rPr lang="en-US" sz="2800"/>
              <a:t>Restroom Procedures and Rules</a:t>
            </a:r>
          </a:p>
          <a:p>
            <a:pPr eaLnBrk="1" hangingPunct="1"/>
            <a:r>
              <a:rPr lang="en-US" sz="2800"/>
              <a:t>Cafeteria Procedures and Rules</a:t>
            </a:r>
          </a:p>
          <a:p>
            <a:pPr eaLnBrk="1" hangingPunct="1"/>
            <a:r>
              <a:rPr lang="en-US" sz="2800"/>
              <a:t>School Vision and Expectations</a:t>
            </a:r>
          </a:p>
          <a:p>
            <a:pPr eaLnBrk="1" hangingPunct="1"/>
            <a:r>
              <a:rPr lang="en-US" sz="2800"/>
              <a:t>Health &amp; Safety Procedures and Drills</a:t>
            </a:r>
          </a:p>
          <a:p>
            <a:pPr eaLnBrk="1" hangingPunct="1"/>
            <a:r>
              <a:rPr lang="en-US" sz="2800"/>
              <a:t>Morning/Afternoon Procedures</a:t>
            </a:r>
          </a:p>
          <a:p>
            <a:pPr eaLnBrk="1" hangingPunct="1"/>
            <a:r>
              <a:rPr lang="en-US" sz="2800"/>
              <a:t>Practice of Dismissal</a:t>
            </a:r>
          </a:p>
          <a:p>
            <a:pPr eaLnBrk="1" hangingPunct="1"/>
            <a:r>
              <a:rPr lang="en-US" sz="2800"/>
              <a:t>Dismissal</a:t>
            </a:r>
            <a:endParaRPr lang="en-US" sz="3000"/>
          </a:p>
          <a:p>
            <a:pPr eaLnBrk="1" hangingPunct="1"/>
            <a:endParaRPr lang="en-US" sz="3000"/>
          </a:p>
          <a:p>
            <a:pPr eaLnBrk="1" hangingPunct="1"/>
            <a:endParaRPr lang="en-US" sz="3000"/>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sz="3600">
                <a:solidFill>
                  <a:schemeClr val="tx2">
                    <a:satMod val="130000"/>
                  </a:schemeClr>
                </a:solidFill>
                <a:ea typeface="+mj-ea"/>
                <a:cs typeface="+mj-cs"/>
              </a:rPr>
              <a:t>Intercom Call</a:t>
            </a:r>
          </a:p>
        </p:txBody>
      </p:sp>
      <p:sp>
        <p:nvSpPr>
          <p:cNvPr id="37891" name="Rectangle 3"/>
          <p:cNvSpPr>
            <a:spLocks noGrp="1" noChangeArrowheads="1"/>
          </p:cNvSpPr>
          <p:nvPr>
            <p:ph idx="1"/>
          </p:nvPr>
        </p:nvSpPr>
        <p:spPr>
          <a:xfrm>
            <a:off x="204787" y="2057400"/>
            <a:ext cx="7943850" cy="4114800"/>
          </a:xfrm>
        </p:spPr>
        <p:txBody>
          <a:bodyPr vert="horz" lIns="91440" tIns="45720" rIns="91440" bIns="45720" rtlCol="0" anchor="t">
            <a:normAutofit lnSpcReduction="10000"/>
          </a:bodyPr>
          <a:lstStyle/>
          <a:p>
            <a:pPr eaLnBrk="1" hangingPunct="1"/>
            <a:r>
              <a:rPr lang="en-US" sz="2700"/>
              <a:t>If the intercom tone sounds, you are to become absolutely quiet and remain that way.</a:t>
            </a:r>
            <a:endParaRPr lang="en-US"/>
          </a:p>
          <a:p>
            <a:pPr marL="0" indent="0" eaLnBrk="1" hangingPunct="1">
              <a:buNone/>
            </a:pPr>
            <a:endParaRPr lang="en-US" sz="2700"/>
          </a:p>
          <a:p>
            <a:r>
              <a:rPr lang="en-US" sz="2700" b="1" u="sng"/>
              <a:t>ONLY THE TEACHER </a:t>
            </a:r>
            <a:r>
              <a:rPr lang="en-US" sz="2700"/>
              <a:t>answers the intercom. Do not answer the intercom unless there is an emergency.  </a:t>
            </a:r>
          </a:p>
          <a:p>
            <a:pPr marL="0" indent="0" eaLnBrk="1" hangingPunct="1">
              <a:buNone/>
            </a:pPr>
            <a:endParaRPr lang="en-US" sz="2700"/>
          </a:p>
          <a:p>
            <a:r>
              <a:rPr lang="en-US" sz="2700"/>
              <a:t>If the teacher is in the hallway, one student may step into the hallway to let the teacher know that the office is calling. </a:t>
            </a:r>
          </a:p>
          <a:p>
            <a:pPr marL="609600" indent="-609600" eaLnBrk="1" hangingPunct="1">
              <a:buNone/>
            </a:pPr>
            <a:endParaRPr lang="en-US" sz="2700"/>
          </a:p>
          <a:p>
            <a:pPr marL="609600" indent="-609600" eaLnBrk="1" hangingPunct="1">
              <a:buNone/>
            </a:pPr>
            <a:endParaRPr lang="en-US"/>
          </a:p>
        </p:txBody>
      </p:sp>
      <p:pic>
        <p:nvPicPr>
          <p:cNvPr id="37894" name="Picture 6" descr="MCj03356200000[1]"/>
          <p:cNvPicPr>
            <a:picLocks noChangeAspect="1" noChangeArrowheads="1"/>
          </p:cNvPicPr>
          <p:nvPr/>
        </p:nvPicPr>
        <p:blipFill>
          <a:blip r:embed="rId4" cstate="print"/>
          <a:srcRect/>
          <a:stretch>
            <a:fillRect/>
          </a:stretch>
        </p:blipFill>
        <p:spPr bwMode="auto">
          <a:xfrm>
            <a:off x="5459532" y="580292"/>
            <a:ext cx="1968641" cy="1295400"/>
          </a:xfrm>
          <a:prstGeom prst="rect">
            <a:avLst/>
          </a:prstGeom>
          <a:noFill/>
          <a:ln w="9525">
            <a:noFill/>
            <a:miter lim="800000"/>
            <a:headEnd/>
            <a:tailEnd/>
          </a:ln>
        </p:spPr>
      </p:pic>
      <p:pic>
        <p:nvPicPr>
          <p:cNvPr id="37897"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228600" y="6324600"/>
            <a:ext cx="304800" cy="304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450" fill="hold"/>
                                        <p:tgtEl>
                                          <p:spTgt spid="37897"/>
                                        </p:tgtEl>
                                      </p:cBhvr>
                                    </p:cmd>
                                  </p:childTnLst>
                                </p:cTn>
                              </p:par>
                              <p:par>
                                <p:cTn id="7" presetID="0" presetClass="path" presetSubtype="0" accel="50000" decel="50000" fill="hold" grpId="0" nodeType="withEffect">
                                  <p:stCondLst>
                                    <p:cond delay="0"/>
                                  </p:stCondLst>
                                  <p:childTnLst>
                                    <p:animMotion origin="layout" path="M -3.33333E-6 2.96296E-6 C -0.00382 0.02546 0.00018 -0.00394 -0.00277 0.05185 C -0.00347 0.06504 -0.00781 0.07801 -0.00972 0.09074 C -0.01145 0.10231 -0.01145 0.1074 -0.0125 0.12037 C -0.01319 0.13912 -0.02222 0.16527 -0.00694 0.17037 C 0.00417 0.18032 0.03646 0.18402 0.04861 0.18518 C 0.06893 0.19051 0.05782 0.18842 0.08195 0.19074 C 0.08542 0.18379 0.0875 0.17615 0.09028 0.16852 C 0.0908 0.16551 0.09098 0.16227 0.09167 0.15926 C 0.09236 0.15671 0.09393 0.15439 0.09445 0.15185 C 0.09497 0.1493 0.09705 0.12963 0.09723 0.12777 C 0.09757 0.12477 0.09809 0.12152 0.09861 0.11852 C 0.09948 0.11365 0.10139 0.1037 0.10139 0.1037 C 0.10365 0.07708 0.10365 0.05046 0.10695 0.02407 C 0.12049 0.02592 0.13368 0.02916 0.14723 0.03148 C 0.15 0.03264 0.15278 0.03402 0.15556 0.03518 C 0.16129 0.03773 0.15469 0.05115 0.15417 0.05926 C 0.15261 0.08217 0.15018 0.10486 0.14861 0.12777 C 0.14914 0.13889 0.14844 0.15023 0.15 0.16111 C 0.15052 0.16504 0.16337 0.16736 0.16667 0.16852 C 0.18351 0.17477 0.20139 0.17777 0.21806 0.18518 C 0.2198 0.17847 0.22049 0.17152 0.22223 0.16481 C 0.22396 0.14027 0.2283 0.11828 0.23195 0.09444 C 0.23299 0.08703 0.23299 0.07939 0.23473 0.07222 C 0.23559 0.06852 0.2375 0.06111 0.2375 0.06111 C 0.23924 0.04189 0.2415 0.02291 0.24306 0.0037 C 0.24011 -0.06204 0.25556 -0.05579 0.22639 -0.05926 C 0.22032 -0.05996 0.21441 -0.06042 0.20834 -0.06111 C 0.14566 -0.06019 0.08681 -0.05764 0.025 -0.05556 C 0.01893 -0.05278 0.02014 -0.04908 0.01528 -0.0426 C 0.01337 -0.03496 0.01216 -0.03056 0.00695 -0.02593 C -0.00069 -0.01065 -3.33333E-6 0.00046 -3.33333E-6 0.01852 " pathEditMode="relative" ptsTypes="fffffffffffffffffffffffffffffffA">
                                      <p:cBhvr>
                                        <p:cTn id="8" dur="2000" fill="hold"/>
                                        <p:tgtEl>
                                          <p:spTgt spid="37890"/>
                                        </p:tgtEl>
                                        <p:attrNameLst>
                                          <p:attrName>ppt_x</p:attrName>
                                          <p:attrName>ppt_y</p:attrName>
                                        </p:attrNameLst>
                                      </p:cBhvr>
                                    </p:animMotion>
                                  </p:childTnLst>
                                </p:cTn>
                              </p:par>
                              <p:par>
                                <p:cTn id="9" presetID="13" presetClass="path" presetSubtype="0" accel="50000" decel="50000" fill="hold" grpId="0" nodeType="withEffect">
                                  <p:stCondLst>
                                    <p:cond delay="0"/>
                                  </p:stCondLst>
                                  <p:childTnLst>
                                    <p:animMotion origin="layout" path="M 0 0  L 0.125 0.288  L -0.125 0.288  L 0 0  Z" pathEditMode="relative" ptsTypes="">
                                      <p:cBhvr>
                                        <p:cTn id="10" dur="2000" fill="hold"/>
                                        <p:tgtEl>
                                          <p:spTgt spid="37891">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3" presetClass="path" presetSubtype="0" accel="50000" decel="50000" fill="hold" grpId="0" nodeType="clickEffect">
                                  <p:stCondLst>
                                    <p:cond delay="0"/>
                                  </p:stCondLst>
                                  <p:childTnLst>
                                    <p:animMotion origin="layout" path="M 0 0  L 0.125 0.288  L -0.125 0.288  L 0 0  Z" pathEditMode="relative" ptsTypes="">
                                      <p:cBhvr>
                                        <p:cTn id="14" dur="2000" fill="hold"/>
                                        <p:tgtEl>
                                          <p:spTgt spid="37891">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3" presetClass="path" presetSubtype="0" accel="50000" decel="50000" fill="hold" grpId="0" nodeType="clickEffect">
                                  <p:stCondLst>
                                    <p:cond delay="0"/>
                                  </p:stCondLst>
                                  <p:childTnLst>
                                    <p:animMotion origin="layout" path="M 0 0  L 0.125 0.288  L -0.125 0.288  L 0 0  Z" pathEditMode="relative" ptsTypes="">
                                      <p:cBhvr>
                                        <p:cTn id="18" dur="2000" fill="hold"/>
                                        <p:tgtEl>
                                          <p:spTgt spid="37891">
                                            <p:txEl>
                                              <p:pRg st="4" end="4"/>
                                            </p:txEl>
                                          </p:spTgt>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5E-6 -1.38778E-17 C -0.12726 -0.0044 -0.25278 -0.01157 -0.38056 -0.01296 C -0.39393 -0.01412 -0.40747 -0.01551 -0.42084 -0.01667 C -0.42778 -0.01736 -0.44167 -0.01852 -0.44167 -0.01852 C -0.44393 -0.01921 -0.4467 -0.02222 -0.44861 -0.02037 C -0.45191 -0.0169 -0.45278 -0.01088 -0.45417 -0.00556 C -0.45764 0.00856 -0.46198 0.02245 -0.46389 0.03704 C -0.46337 0.04375 -0.46615 0.05255 -0.4625 0.05741 C -0.45851 0.06273 -0.44584 0.06111 -0.44584 0.06111 C -0.43976 0.06042 -0.43351 0.06157 -0.42778 0.05926 C -0.42639 0.0588 -0.42726 0.05532 -0.42639 0.0537 C -0.42344 0.04769 -0.4224 0.04815 -0.41806 0.0463 C -0.41563 0.05625 -0.41667 0.06181 -0.40972 0.06481 C -0.4059 0.05718 -0.40521 0.05324 -0.4 0.0463 C -0.39827 0.03912 -0.39722 0.03588 -0.39167 0.03333 C -0.3908 0.03704 -0.38959 0.04074 -0.38889 0.04444 C -0.38837 0.04699 -0.38802 0.04931 -0.3875 0.05185 C -0.38663 0.05556 -0.38472 0.06296 -0.38472 0.06296 C -0.37448 0.04931 -0.37882 0.0537 -0.37222 0.04074 C -0.3665 0.05231 -0.36823 0.06644 -0.3625 0.07778 C -0.35226 0.07431 -0.3566 0.0713 -0.35 0.06111 C -0.34757 0.05741 -0.34427 0.05532 -0.34167 0.05185 C -0.34011 0.05787 -0.3382 0.07315 -0.33472 0.07778 C -0.33368 0.07917 -0.33195 0.07894 -0.33056 0.07963 C -0.32622 0.06829 -0.32066 0.05718 -0.31389 0.04815 C -0.31059 0.06134 -0.31233 0.08588 -0.30139 0.09074 C -0.29549 0.07477 -0.30226 0.09005 -0.29445 0.07963 C -0.28629 0.06875 -0.28073 0.05509 -0.26945 0.05 C -0.26788 0.06319 -0.26424 0.07292 -0.26111 0.08519 C -0.25695 0.07778 -0.25295 0.07176 -0.24722 0.06667 C -0.24636 0.06505 -0.24202 0.05556 -0.24028 0.05556 C -0.23837 0.05556 -0.2375 0.05926 -0.23611 0.06111 C -0.23455 0.06713 -0.23386 0.07384 -0.23195 0.07963 C -0.23021 0.08472 -0.22639 0.09444 -0.22639 0.09444 C -0.21927 0.09213 -0.21667 0.0875 -0.21111 0.08148 C -0.20365 0.07315 -0.19549 0.06644 -0.1875 0.05926 C -0.18386 0.06667 -0.1842 0.07407 -0.18056 0.08148 C -0.18004 0.08403 -0.18004 0.08657 -0.17917 0.08889 C -0.17761 0.09282 -0.17361 0.1 -0.17361 0.1 C -0.17222 0.09931 -0.17031 0.09977 -0.16945 0.09815 C -0.16823 0.09606 -0.16875 0.09306 -0.16806 0.09074 C -0.16597 0.08426 -0.16285 0.07778 -0.15972 0.07222 C -0.1592 0.07037 -0.15972 0.06667 -0.15834 0.06667 C -0.1566 0.06667 -0.15625 0.07014 -0.15556 0.07222 C -0.15434 0.07569 -0.15365 0.07963 -0.15278 0.08333 C -0.15226 0.08519 -0.15139 0.08889 -0.15139 0.08889 C -0.14948 0.08819 -0.1474 0.08843 -0.14584 0.08704 C -0.14219 0.08333 -0.13611 0.07407 -0.13611 0.07407 C -0.1342 0.06667 -0.13264 0.06366 -0.12778 0.05926 C -0.12188 0.06458 -0.12118 0.07338 -0.11667 0.08148 C -0.11615 0.08403 -0.11684 0.08727 -0.11528 0.08889 C -0.11337 0.09074 -0.10886 0.08426 -0.10556 0.08148 C -0.09913 0.07616 -0.0941 0.06991 -0.0875 0.06481 C -0.08351 0.06181 -0.075 0.05741 -0.075 0.05741 C -0.07257 0.0706 -0.07413 0.0625 -0.06945 0.08148 C -0.06806 0.08681 -0.06389 0.0963 -0.06389 0.0963 C -0.05209 0.09236 -0.04497 0.07731 -0.03334 0.07222 C -0.03038 0.07986 -0.029 0.08565 -0.025 0.09259 C -0.02448 0.09444 -0.02275 0.10324 -0.02084 0.1037 C -0.01927 0.10417 -0.01823 0.10093 -0.01667 0.1 C -0.01215 0.09699 -0.01233 0.09977 -0.00834 0.09444 C 0.00347 0.0787 -0.00938 0.09051 0.00416 0.07963 C 0.00503 0.07778 0.00538 0.07454 0.00694 0.07407 C 0.0085 0.07361 0.01007 0.07593 0.01111 0.07778 C 0.01285 0.08056 0.01545 0.09421 0.01666 0.09815 C 0.01719 0.1 0.01701 0.10231 0.01805 0.1037 C 0.0191 0.10509 0.02083 0.10486 0.02222 0.10556 C 0.02882 0.09676 0.03611 0.0912 0.04305 0.08333 C 0.04479 0.08125 0.04653 0.07917 0.04861 0.07778 C 0.05121 0.07593 0.05694 0.07407 0.05694 0.07407 C 0.0625 0.07523 0.06857 0.07454 0.07361 0.07778 C 0.07778 0.08032 0.08003 0.08634 0.08333 0.09074 C 0.08541 0.09352 0.08819 0.09537 0.09028 0.09815 C 0.09357 0.10255 0.09444 0.10926 0.09583 0.11481 C 0.09635 0.11667 0.09722 0.12037 0.09722 0.12037 C 0.09479 0.12986 0.08906 0.13565 0.08194 0.13889 C 0.07621 0.14468 0.07205 0.14653 0.06528 0.15 C 0.06441 0.15185 0.06354 0.15394 0.0625 0.15556 C 0.06076 0.1581 0.0585 0.16019 0.05694 0.16296 C 0.05607 0.16458 0.05625 0.1669 0.05555 0.16852 C 0.05399 0.17245 0.05 0.17963 0.05 0.17963 C 0.04913 0.18588 0.04739 0.19028 0.05 0.1963 C 0.05312 0.2037 0.05382 0.20069 0.05833 0.2037 C 0.06771 0.20995 0.07708 0.21435 0.0875 0.21667 C 0.10469 0.21597 0.12187 0.21644 0.13889 0.21481 C 0.14097 0.21458 0.14253 0.21227 0.14444 0.21111 C 0.14896 0.20856 0.14948 0.20995 0.15416 0.20556 C 0.17118 0.18935 0.17309 0.14653 0.175 0.12222 C 0.1743 0.10278 0.17795 0.07801 0.16666 0.06296 C 0.16614 0.06042 0.16632 0.05764 0.16528 0.05556 C 0.16441 0.0537 0.16232 0.05347 0.16111 0.05185 C 0.15191 0.03958 0.16528 0.05255 0.15416 0.04259 C 0.15225 0.03472 0.14948 0.03056 0.14444 0.02593 C 0.13194 0.00093 0.10278 0.00347 0.08333 0.00185 C 0.07552 0.00116 0.06753 0.00069 0.05972 -1.38778E-17 C 0.04462 -0.00509 0.02795 -0.00579 0.0125 -0.00926 C 0.01024 -0.00856 0.00764 -0.00903 0.00555 -0.00741 C 0.00416 -0.00625 0.00416 -0.00301 0.00278 -0.00185 C -0.00174 0.00185 -0.00851 0.0037 -0.01389 0.0037 " pathEditMode="relative" ptsTypes="ffffffffffffffffffffffffffffffffffffffffffffffffffffffffffffffffffffffffffffffffffffffffffffffffffA">
                                      <p:cBhvr>
                                        <p:cTn id="20" dur="2000" fill="hold"/>
                                        <p:tgtEl>
                                          <p:spTgt spid="378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37897"/>
                </p:tgtEl>
              </p:cMediaNode>
            </p:audio>
          </p:childTnLst>
        </p:cTn>
      </p:par>
    </p:tnLst>
    <p:bldLst>
      <p:bldP spid="37890" grpId="0"/>
      <p:bldP spid="378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4397" y="131261"/>
            <a:ext cx="7770813" cy="1430338"/>
          </a:xfrm>
        </p:spPr>
        <p:txBody>
          <a:bodyPr>
            <a:normAutofit/>
          </a:bodyPr>
          <a:lstStyle/>
          <a:p>
            <a:pPr eaLnBrk="1" fontAlgn="auto" hangingPunct="1">
              <a:spcAft>
                <a:spcPts val="0"/>
              </a:spcAft>
              <a:defRPr/>
            </a:pPr>
            <a:r>
              <a:rPr lang="en-US">
                <a:effectLst>
                  <a:outerShdw blurRad="38100" dist="38100" dir="2700000" algn="tl">
                    <a:srgbClr val="0064E2"/>
                  </a:outerShdw>
                </a:effectLst>
              </a:rPr>
              <a:t>Housekeeping Procedures</a:t>
            </a:r>
          </a:p>
        </p:txBody>
      </p:sp>
      <p:sp>
        <p:nvSpPr>
          <p:cNvPr id="32771" name="Text Placeholder 3"/>
          <p:cNvSpPr>
            <a:spLocks noGrp="1"/>
          </p:cNvSpPr>
          <p:nvPr>
            <p:ph type="body" idx="1"/>
          </p:nvPr>
        </p:nvSpPr>
        <p:spPr>
          <a:xfrm>
            <a:off x="723314" y="1839235"/>
            <a:ext cx="3611563" cy="614362"/>
          </a:xfrm>
        </p:spPr>
        <p:txBody>
          <a:bodyPr/>
          <a:lstStyle/>
          <a:p>
            <a:pPr eaLnBrk="1" fontAlgn="auto" hangingPunct="1">
              <a:spcAft>
                <a:spcPts val="0"/>
              </a:spcAft>
              <a:defRPr/>
            </a:pPr>
            <a:r>
              <a:rPr lang="en-US">
                <a:effectLst>
                  <a:outerShdw blurRad="38100" dist="38100" dir="2700000" algn="tl">
                    <a:srgbClr val="FFFFFF"/>
                  </a:outerShdw>
                </a:effectLst>
              </a:rPr>
              <a:t>Jackets</a:t>
            </a:r>
          </a:p>
        </p:txBody>
      </p:sp>
      <p:sp>
        <p:nvSpPr>
          <p:cNvPr id="32772" name="Content Placeholder 4"/>
          <p:cNvSpPr>
            <a:spLocks noGrp="1"/>
          </p:cNvSpPr>
          <p:nvPr>
            <p:ph sz="half" idx="2"/>
          </p:nvPr>
        </p:nvSpPr>
        <p:spPr>
          <a:xfrm>
            <a:off x="685800" y="2438400"/>
            <a:ext cx="3611563" cy="3687763"/>
          </a:xfrm>
        </p:spPr>
        <p:txBody>
          <a:bodyPr vert="horz" lIns="91440" tIns="45720" rIns="91440" bIns="45720" rtlCol="0" anchor="t">
            <a:normAutofit/>
          </a:bodyPr>
          <a:lstStyle/>
          <a:p>
            <a:pPr eaLnBrk="1" fontAlgn="auto" hangingPunct="1">
              <a:spcAft>
                <a:spcPts val="0"/>
              </a:spcAft>
              <a:defRPr/>
            </a:pPr>
            <a:r>
              <a:rPr lang="en-US">
                <a:effectLst>
                  <a:outerShdw blurRad="38100" dist="38100" dir="2700000" algn="tl">
                    <a:srgbClr val="0064E2"/>
                  </a:outerShdw>
                </a:effectLst>
              </a:rPr>
              <a:t>You may wear a light jacket or sweater in the classroom.</a:t>
            </a:r>
          </a:p>
          <a:p>
            <a:pPr eaLnBrk="1" fontAlgn="auto" hangingPunct="1">
              <a:spcAft>
                <a:spcPts val="0"/>
              </a:spcAft>
              <a:defRPr/>
            </a:pPr>
            <a:r>
              <a:rPr lang="en-US">
                <a:effectLst>
                  <a:outerShdw blurRad="38100" dist="38100" dir="2700000" algn="tl">
                    <a:srgbClr val="0064E2"/>
                  </a:outerShdw>
                </a:effectLst>
              </a:rPr>
              <a:t>All jackets must meet the Shelby County dress code.</a:t>
            </a:r>
          </a:p>
          <a:p>
            <a:pPr eaLnBrk="1" fontAlgn="auto" hangingPunct="1">
              <a:spcAft>
                <a:spcPts val="0"/>
              </a:spcAft>
              <a:defRPr/>
            </a:pPr>
            <a:r>
              <a:rPr lang="en-US">
                <a:effectLst>
                  <a:outerShdw blurRad="38100" dist="38100" dir="2700000" algn="tl">
                    <a:srgbClr val="0064E2"/>
                  </a:outerShdw>
                </a:effectLst>
              </a:rPr>
              <a:t>All jackets must be worn correctly or placed on the back of your chair.</a:t>
            </a:r>
          </a:p>
          <a:p>
            <a:pPr eaLnBrk="1" fontAlgn="auto" hangingPunct="1">
              <a:spcAft>
                <a:spcPts val="0"/>
              </a:spcAft>
              <a:defRPr/>
            </a:pPr>
            <a:endParaRPr lang="en-US">
              <a:effectLst>
                <a:outerShdw blurRad="38100" dist="38100" dir="2700000" algn="tl">
                  <a:srgbClr val="0064E2"/>
                </a:outerShdw>
              </a:effectLst>
            </a:endParaRPr>
          </a:p>
        </p:txBody>
      </p:sp>
      <p:sp>
        <p:nvSpPr>
          <p:cNvPr id="32773" name="Text Placeholder 5"/>
          <p:cNvSpPr>
            <a:spLocks noGrp="1"/>
          </p:cNvSpPr>
          <p:nvPr>
            <p:ph type="body" sz="quarter" idx="3"/>
          </p:nvPr>
        </p:nvSpPr>
        <p:spPr>
          <a:xfrm>
            <a:off x="4950618" y="1960710"/>
            <a:ext cx="3611563" cy="614362"/>
          </a:xfrm>
        </p:spPr>
        <p:txBody>
          <a:bodyPr>
            <a:normAutofit lnSpcReduction="10000"/>
          </a:bodyPr>
          <a:lstStyle/>
          <a:p>
            <a:pPr eaLnBrk="1" fontAlgn="auto" hangingPunct="1">
              <a:lnSpc>
                <a:spcPct val="80000"/>
              </a:lnSpc>
              <a:spcAft>
                <a:spcPts val="0"/>
              </a:spcAft>
              <a:defRPr/>
            </a:pPr>
            <a:r>
              <a:rPr lang="en-US" sz="2400">
                <a:effectLst>
                  <a:outerShdw blurRad="38100" dist="38100" dir="2700000" algn="tl">
                    <a:srgbClr val="FFFFFF"/>
                  </a:outerShdw>
                </a:effectLst>
              </a:rPr>
              <a:t>Keeping Up With Your Grades</a:t>
            </a:r>
          </a:p>
        </p:txBody>
      </p:sp>
      <p:sp>
        <p:nvSpPr>
          <p:cNvPr id="7" name="Content Placeholder 6"/>
          <p:cNvSpPr>
            <a:spLocks noGrp="1"/>
          </p:cNvSpPr>
          <p:nvPr>
            <p:ph sz="quarter" idx="4"/>
          </p:nvPr>
        </p:nvSpPr>
        <p:spPr>
          <a:xfrm>
            <a:off x="4918966" y="2762897"/>
            <a:ext cx="3611563" cy="3687763"/>
          </a:xfrm>
        </p:spPr>
        <p:txBody>
          <a:bodyPr vert="horz" lIns="91440" tIns="45720" rIns="91440" bIns="45720" rtlCol="0" anchor="t">
            <a:normAutofit/>
          </a:bodyPr>
          <a:lstStyle/>
          <a:p>
            <a:pPr>
              <a:lnSpc>
                <a:spcPct val="80000"/>
              </a:lnSpc>
              <a:buFont typeface="Arial" charset="0"/>
              <a:buChar char="•"/>
              <a:defRPr/>
            </a:pPr>
            <a:r>
              <a:rPr lang="en-US">
                <a:effectLst>
                  <a:outerShdw blurRad="38100" dist="38100" dir="2700000" algn="tl">
                    <a:srgbClr val="0064E2"/>
                  </a:outerShdw>
                </a:effectLst>
              </a:rPr>
              <a:t>All grades can be found on Power School.</a:t>
            </a:r>
          </a:p>
          <a:p>
            <a:pPr>
              <a:lnSpc>
                <a:spcPct val="80000"/>
              </a:lnSpc>
              <a:buFont typeface="Arial" charset="0"/>
              <a:buChar char="•"/>
              <a:defRPr/>
            </a:pPr>
            <a:r>
              <a:rPr lang="en-US">
                <a:effectLst>
                  <a:outerShdw blurRad="38100" dist="38100" dir="2700000" algn="tl">
                    <a:srgbClr val="0064E2"/>
                  </a:outerShdw>
                </a:effectLst>
              </a:rPr>
              <a:t>All students and parents need to be aware on how access Power School.</a:t>
            </a:r>
            <a:endParaRPr lang="en-US"/>
          </a:p>
          <a:p>
            <a:pPr marL="0" indent="0">
              <a:lnSpc>
                <a:spcPct val="80000"/>
              </a:lnSpc>
              <a:buNone/>
              <a:defRPr/>
            </a:pPr>
            <a:endParaRPr lang="en-US">
              <a:effectLst>
                <a:outerShdw blurRad="38100" dist="38100" dir="2700000" algn="tl">
                  <a:srgbClr val="0064E2"/>
                </a:outerShdw>
              </a:effectLst>
            </a:endParaRPr>
          </a:p>
        </p:txBody>
      </p:sp>
      <p:pic>
        <p:nvPicPr>
          <p:cNvPr id="40967" name="Picture 7" descr="0060-0607-1814-0850.jpg"/>
          <p:cNvPicPr>
            <a:picLocks noChangeAspect="1"/>
          </p:cNvPicPr>
          <p:nvPr/>
        </p:nvPicPr>
        <p:blipFill>
          <a:blip r:embed="rId2" cstate="print"/>
          <a:srcRect/>
          <a:stretch>
            <a:fillRect/>
          </a:stretch>
        </p:blipFill>
        <p:spPr bwMode="auto">
          <a:xfrm>
            <a:off x="4126707" y="5716265"/>
            <a:ext cx="1439863" cy="990600"/>
          </a:xfrm>
          <a:prstGeom prst="rect">
            <a:avLst/>
          </a:prstGeom>
          <a:noFill/>
          <a:ln w="9525">
            <a:noFill/>
            <a:miter lim="800000"/>
            <a:headEnd/>
            <a:tailEnd/>
          </a:ln>
        </p:spPr>
      </p:pic>
      <p:pic>
        <p:nvPicPr>
          <p:cNvPr id="40968" name="Picture 8" descr="1386-0804-0812-1749.jpg"/>
          <p:cNvPicPr>
            <a:picLocks noChangeAspect="1"/>
          </p:cNvPicPr>
          <p:nvPr/>
        </p:nvPicPr>
        <p:blipFill>
          <a:blip r:embed="rId3" cstate="print"/>
          <a:srcRect/>
          <a:stretch>
            <a:fillRect/>
          </a:stretch>
        </p:blipFill>
        <p:spPr bwMode="auto">
          <a:xfrm>
            <a:off x="7391400" y="5630863"/>
            <a:ext cx="1276350" cy="990600"/>
          </a:xfrm>
          <a:prstGeom prst="rect">
            <a:avLst/>
          </a:prstGeom>
          <a:noFill/>
          <a:ln w="9525">
            <a:noFill/>
            <a:miter lim="800000"/>
            <a:headEnd/>
            <a:tailEnd/>
          </a:ln>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56" y="276836"/>
            <a:ext cx="7770813" cy="1430338"/>
          </a:xfrm>
        </p:spPr>
        <p:txBody>
          <a:bodyPr/>
          <a:lstStyle/>
          <a:p>
            <a:pPr eaLnBrk="1" fontAlgn="auto" hangingPunct="1">
              <a:spcAft>
                <a:spcPts val="0"/>
              </a:spcAft>
              <a:defRPr/>
            </a:pPr>
            <a:r>
              <a:rPr lang="en-US">
                <a:effectLst>
                  <a:outerShdw blurRad="38100" dist="38100" dir="2700000" algn="tl">
                    <a:srgbClr val="0064E2"/>
                  </a:outerShdw>
                </a:effectLst>
              </a:rPr>
              <a:t>Housekeeping Procedures</a:t>
            </a:r>
          </a:p>
        </p:txBody>
      </p:sp>
      <p:sp>
        <p:nvSpPr>
          <p:cNvPr id="34819" name="Text Placeholder 2"/>
          <p:cNvSpPr>
            <a:spLocks noGrp="1"/>
          </p:cNvSpPr>
          <p:nvPr>
            <p:ph type="body" idx="1"/>
          </p:nvPr>
        </p:nvSpPr>
        <p:spPr>
          <a:xfrm>
            <a:off x="416024" y="2019547"/>
            <a:ext cx="3611563" cy="614362"/>
          </a:xfrm>
        </p:spPr>
        <p:txBody>
          <a:bodyPr>
            <a:normAutofit/>
          </a:bodyPr>
          <a:lstStyle/>
          <a:p>
            <a:pPr eaLnBrk="1" fontAlgn="auto" hangingPunct="1">
              <a:spcAft>
                <a:spcPts val="0"/>
              </a:spcAft>
              <a:defRPr/>
            </a:pPr>
            <a:r>
              <a:rPr lang="en-US" sz="2900" b="1">
                <a:effectLst>
                  <a:outerShdw blurRad="38100" dist="38100" dir="2700000" algn="tl">
                    <a:srgbClr val="FFFFFF"/>
                  </a:outerShdw>
                </a:effectLst>
              </a:rPr>
              <a:t>Visitors</a:t>
            </a:r>
          </a:p>
        </p:txBody>
      </p:sp>
      <p:sp>
        <p:nvSpPr>
          <p:cNvPr id="34820" name="Content Placeholder 3"/>
          <p:cNvSpPr>
            <a:spLocks noGrp="1"/>
          </p:cNvSpPr>
          <p:nvPr>
            <p:ph sz="half" idx="2"/>
          </p:nvPr>
        </p:nvSpPr>
        <p:spPr>
          <a:xfrm>
            <a:off x="188843" y="2992152"/>
            <a:ext cx="3611563" cy="3687763"/>
          </a:xfrm>
        </p:spPr>
        <p:txBody>
          <a:bodyPr/>
          <a:lstStyle/>
          <a:p>
            <a:pPr eaLnBrk="1" fontAlgn="auto" hangingPunct="1">
              <a:spcAft>
                <a:spcPts val="0"/>
              </a:spcAft>
              <a:defRPr/>
            </a:pPr>
            <a:r>
              <a:rPr lang="en-US">
                <a:effectLst>
                  <a:outerShdw blurRad="38100" dist="38100" dir="2700000" algn="tl">
                    <a:srgbClr val="0064E2"/>
                  </a:outerShdw>
                </a:effectLst>
              </a:rPr>
              <a:t>When a visitor comes to the room you should continue working unless otherwise instructed.</a:t>
            </a:r>
          </a:p>
          <a:p>
            <a:pPr eaLnBrk="1" fontAlgn="auto" hangingPunct="1">
              <a:spcAft>
                <a:spcPts val="0"/>
              </a:spcAft>
              <a:defRPr/>
            </a:pPr>
            <a:r>
              <a:rPr lang="en-US">
                <a:effectLst>
                  <a:outerShdw blurRad="38100" dist="38100" dir="2700000" algn="tl">
                    <a:srgbClr val="0064E2"/>
                  </a:outerShdw>
                </a:effectLst>
              </a:rPr>
              <a:t>Remain in your seat with NO talking.</a:t>
            </a:r>
          </a:p>
          <a:p>
            <a:pPr eaLnBrk="1" fontAlgn="auto" hangingPunct="1">
              <a:spcAft>
                <a:spcPts val="0"/>
              </a:spcAft>
              <a:defRPr/>
            </a:pPr>
            <a:endParaRPr lang="en-US">
              <a:effectLst>
                <a:outerShdw blurRad="38100" dist="38100" dir="2700000" algn="tl">
                  <a:srgbClr val="0064E2"/>
                </a:outerShdw>
              </a:effectLst>
            </a:endParaRPr>
          </a:p>
        </p:txBody>
      </p:sp>
      <p:sp>
        <p:nvSpPr>
          <p:cNvPr id="34821" name="Text Placeholder 4"/>
          <p:cNvSpPr>
            <a:spLocks noGrp="1"/>
          </p:cNvSpPr>
          <p:nvPr>
            <p:ph type="body" sz="quarter" idx="3"/>
          </p:nvPr>
        </p:nvSpPr>
        <p:spPr>
          <a:xfrm>
            <a:off x="4916044" y="1976951"/>
            <a:ext cx="3611563" cy="614362"/>
          </a:xfrm>
        </p:spPr>
        <p:txBody>
          <a:bodyPr/>
          <a:lstStyle/>
          <a:p>
            <a:pPr eaLnBrk="1" fontAlgn="auto" hangingPunct="1">
              <a:spcAft>
                <a:spcPts val="0"/>
              </a:spcAft>
              <a:defRPr/>
            </a:pPr>
            <a:r>
              <a:rPr lang="en-US" sz="2900" b="1">
                <a:effectLst>
                  <a:outerShdw blurRad="38100" dist="38100" dir="2700000" algn="tl">
                    <a:srgbClr val="FFFFFF"/>
                  </a:outerShdw>
                </a:effectLst>
              </a:rPr>
              <a:t>Substitute Teacher</a:t>
            </a:r>
          </a:p>
        </p:txBody>
      </p:sp>
      <p:sp>
        <p:nvSpPr>
          <p:cNvPr id="34822" name="Content Placeholder 5"/>
          <p:cNvSpPr>
            <a:spLocks noGrp="1"/>
          </p:cNvSpPr>
          <p:nvPr>
            <p:ph sz="quarter" idx="4"/>
          </p:nvPr>
        </p:nvSpPr>
        <p:spPr>
          <a:xfrm>
            <a:off x="5285212" y="2750773"/>
            <a:ext cx="3611563" cy="3687763"/>
          </a:xfrm>
        </p:spPr>
        <p:txBody>
          <a:bodyPr vert="horz" lIns="91440" tIns="45720" rIns="91440" bIns="45720" rtlCol="0" anchor="t">
            <a:normAutofit/>
          </a:bodyPr>
          <a:lstStyle/>
          <a:p>
            <a:pPr>
              <a:defRPr/>
            </a:pPr>
            <a:r>
              <a:rPr lang="en-US">
                <a:effectLst>
                  <a:outerShdw blurRad="38100" dist="38100" dir="2700000" algn="tl">
                    <a:srgbClr val="0064E2"/>
                  </a:outerShdw>
                </a:effectLst>
              </a:rPr>
              <a:t>This is the time that you should be on your best behavior. Displaying inappropriate behavior when a substitute teacher is present will result in the necessary </a:t>
            </a:r>
            <a:r>
              <a:rPr lang="en-US" err="1">
                <a:effectLst>
                  <a:outerShdw blurRad="38100" dist="38100" dir="2700000" algn="tl">
                    <a:srgbClr val="0064E2"/>
                  </a:outerShdw>
                </a:effectLst>
              </a:rPr>
              <a:t>discplinary</a:t>
            </a:r>
            <a:r>
              <a:rPr lang="en-US">
                <a:effectLst>
                  <a:outerShdw blurRad="38100" dist="38100" dir="2700000" algn="tl">
                    <a:srgbClr val="0064E2"/>
                  </a:outerShdw>
                </a:effectLst>
              </a:rPr>
              <a:t> actions.</a:t>
            </a:r>
          </a:p>
          <a:p>
            <a:pPr eaLnBrk="1" fontAlgn="auto" hangingPunct="1">
              <a:spcAft>
                <a:spcPts val="0"/>
              </a:spcAft>
              <a:defRPr/>
            </a:pPr>
            <a:endParaRPr lang="en-US">
              <a:effectLst>
                <a:outerShdw blurRad="38100" dist="38100" dir="2700000" algn="tl">
                  <a:srgbClr val="0064E2"/>
                </a:outerShdw>
              </a:effectLst>
            </a:endParaRPr>
          </a:p>
        </p:txBody>
      </p:sp>
      <p:pic>
        <p:nvPicPr>
          <p:cNvPr id="43015" name="Picture 6" descr="0511-1006-1813-2327.jpg"/>
          <p:cNvPicPr>
            <a:picLocks noChangeAspect="1"/>
          </p:cNvPicPr>
          <p:nvPr/>
        </p:nvPicPr>
        <p:blipFill>
          <a:blip r:embed="rId2" cstate="print"/>
          <a:srcRect/>
          <a:stretch>
            <a:fillRect/>
          </a:stretch>
        </p:blipFill>
        <p:spPr bwMode="auto">
          <a:xfrm>
            <a:off x="3050080" y="5449000"/>
            <a:ext cx="2078038" cy="1322388"/>
          </a:xfrm>
          <a:prstGeom prst="rect">
            <a:avLst/>
          </a:prstGeom>
          <a:noFill/>
          <a:ln w="9525">
            <a:noFill/>
            <a:miter lim="800000"/>
            <a:headEnd/>
            <a:tailEnd/>
          </a:ln>
        </p:spPr>
      </p:pic>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565" y="727692"/>
            <a:ext cx="7770813" cy="1430338"/>
          </a:xfrm>
        </p:spPr>
        <p:txBody>
          <a:bodyPr>
            <a:normAutofit fontScale="90000"/>
          </a:bodyPr>
          <a:lstStyle/>
          <a:p>
            <a:pPr algn="ctr" eaLnBrk="1" fontAlgn="auto" hangingPunct="1">
              <a:spcAft>
                <a:spcPts val="0"/>
              </a:spcAft>
              <a:defRPr/>
            </a:pPr>
            <a:r>
              <a:rPr lang="en-US">
                <a:effectLst>
                  <a:outerShdw blurRad="38100" dist="38100" dir="2700000" algn="tl">
                    <a:srgbClr val="0064E2"/>
                  </a:outerShdw>
                </a:effectLst>
              </a:rPr>
              <a:t>HOUSEKEEPING PROCEDURES</a:t>
            </a:r>
            <a:br>
              <a:rPr lang="en-US" sz="4300">
                <a:effectLst>
                  <a:outerShdw blurRad="38100" dist="38100" dir="2700000" algn="tl">
                    <a:srgbClr val="0064E2"/>
                  </a:outerShdw>
                </a:effectLst>
              </a:rPr>
            </a:br>
            <a:br>
              <a:rPr lang="en-US" sz="4300">
                <a:effectLst>
                  <a:outerShdw blurRad="38100" dist="38100" dir="2700000" algn="tl">
                    <a:srgbClr val="0064E2"/>
                  </a:outerShdw>
                </a:effectLst>
              </a:rPr>
            </a:br>
            <a:endParaRPr lang="en-US" sz="4300">
              <a:effectLst>
                <a:outerShdw blurRad="38100" dist="38100" dir="2700000" algn="tl">
                  <a:srgbClr val="0064E2"/>
                </a:outerShdw>
              </a:effectLst>
            </a:endParaRPr>
          </a:p>
        </p:txBody>
      </p:sp>
      <p:sp>
        <p:nvSpPr>
          <p:cNvPr id="31748" name="Content Placeholder 3"/>
          <p:cNvSpPr>
            <a:spLocks noGrp="1"/>
          </p:cNvSpPr>
          <p:nvPr>
            <p:ph sz="half" idx="2"/>
          </p:nvPr>
        </p:nvSpPr>
        <p:spPr>
          <a:xfrm>
            <a:off x="526146" y="2405063"/>
            <a:ext cx="3611563" cy="4575175"/>
          </a:xfrm>
        </p:spPr>
        <p:txBody>
          <a:bodyPr vert="horz" lIns="91440" tIns="45720" rIns="91440" bIns="45720" rtlCol="0" anchor="t">
            <a:normAutofit fontScale="92500" lnSpcReduction="10000"/>
          </a:bodyPr>
          <a:lstStyle/>
          <a:p>
            <a:pPr>
              <a:buNone/>
              <a:defRPr/>
            </a:pPr>
            <a:endParaRPr lang="en-US">
              <a:effectLst>
                <a:outerShdw blurRad="38100" dist="38100" dir="2700000" algn="tl">
                  <a:srgbClr val="0064E2"/>
                </a:outerShdw>
              </a:effectLst>
            </a:endParaRPr>
          </a:p>
          <a:p>
            <a:pPr eaLnBrk="1" fontAlgn="auto" hangingPunct="1">
              <a:spcAft>
                <a:spcPts val="0"/>
              </a:spcAft>
              <a:defRPr/>
            </a:pPr>
            <a:endParaRPr lang="en-US">
              <a:effectLst>
                <a:outerShdw blurRad="38100" dist="38100" dir="2700000" algn="tl">
                  <a:srgbClr val="0064E2"/>
                </a:outerShdw>
              </a:effectLst>
            </a:endParaRPr>
          </a:p>
        </p:txBody>
      </p:sp>
      <p:sp>
        <p:nvSpPr>
          <p:cNvPr id="5" name="Text Placeholder 4"/>
          <p:cNvSpPr>
            <a:spLocks noGrp="1"/>
          </p:cNvSpPr>
          <p:nvPr>
            <p:ph type="body" sz="quarter" idx="3"/>
          </p:nvPr>
        </p:nvSpPr>
        <p:spPr>
          <a:xfrm>
            <a:off x="190632" y="1984292"/>
            <a:ext cx="3611563" cy="614362"/>
          </a:xfrm>
        </p:spPr>
        <p:txBody>
          <a:bodyPr vert="horz" lIns="91440" tIns="45720" rIns="91440" bIns="45720" rtlCol="0" anchor="b">
            <a:noAutofit/>
          </a:bodyPr>
          <a:lstStyle/>
          <a:p>
            <a:pPr eaLnBrk="1" fontAlgn="auto" hangingPunct="1">
              <a:lnSpc>
                <a:spcPct val="80000"/>
              </a:lnSpc>
              <a:spcAft>
                <a:spcPts val="0"/>
              </a:spcAft>
              <a:buFont typeface="Arial" charset="0"/>
              <a:buNone/>
              <a:defRPr/>
            </a:pPr>
            <a:endParaRPr lang="en-US" sz="3200">
              <a:effectLst>
                <a:outerShdw blurRad="38100" dist="38100" dir="2700000" algn="tl">
                  <a:srgbClr val="FFFFFF"/>
                </a:outerShdw>
              </a:effectLst>
            </a:endParaRPr>
          </a:p>
          <a:p>
            <a:pPr eaLnBrk="1" fontAlgn="auto" hangingPunct="1">
              <a:lnSpc>
                <a:spcPct val="80000"/>
              </a:lnSpc>
              <a:spcAft>
                <a:spcPts val="0"/>
              </a:spcAft>
              <a:buFont typeface="Arial" charset="0"/>
              <a:buNone/>
              <a:defRPr/>
            </a:pPr>
            <a:r>
              <a:rPr lang="en-US" sz="3200">
                <a:effectLst>
                  <a:outerShdw blurRad="38100" dist="38100" dir="2700000" algn="tl">
                    <a:srgbClr val="FFFFFF"/>
                  </a:outerShdw>
                </a:effectLst>
              </a:rPr>
              <a:t>Gum/Food/Candy</a:t>
            </a:r>
          </a:p>
        </p:txBody>
      </p:sp>
      <p:sp>
        <p:nvSpPr>
          <p:cNvPr id="31750" name="Content Placeholder 5"/>
          <p:cNvSpPr>
            <a:spLocks noGrp="1"/>
          </p:cNvSpPr>
          <p:nvPr>
            <p:ph sz="quarter" idx="4"/>
          </p:nvPr>
        </p:nvSpPr>
        <p:spPr>
          <a:xfrm>
            <a:off x="199167" y="2737115"/>
            <a:ext cx="3611563" cy="3687763"/>
          </a:xfrm>
        </p:spPr>
        <p:txBody>
          <a:bodyPr vert="horz" lIns="91440" tIns="45720" rIns="91440" bIns="45720" rtlCol="0" anchor="t">
            <a:normAutofit fontScale="92500" lnSpcReduction="10000"/>
          </a:bodyPr>
          <a:lstStyle/>
          <a:p>
            <a:pPr>
              <a:defRPr/>
            </a:pPr>
            <a:r>
              <a:rPr lang="en-US" sz="3600">
                <a:effectLst>
                  <a:outerShdw blurRad="38100" dist="38100" dir="2700000" algn="tl">
                    <a:srgbClr val="0064E2"/>
                  </a:outerShdw>
                </a:effectLst>
              </a:rPr>
              <a:t>Students are not allowed to chew gum in school. </a:t>
            </a:r>
          </a:p>
          <a:p>
            <a:pPr eaLnBrk="1" fontAlgn="auto" hangingPunct="1">
              <a:spcAft>
                <a:spcPts val="0"/>
              </a:spcAft>
              <a:defRPr/>
            </a:pPr>
            <a:r>
              <a:rPr lang="en-US" sz="3600">
                <a:effectLst>
                  <a:outerShdw blurRad="38100" dist="38100" dir="2700000" algn="tl">
                    <a:srgbClr val="0064E2"/>
                  </a:outerShdw>
                </a:effectLst>
              </a:rPr>
              <a:t>No food in the classroom unless during a classroom party or special treat.</a:t>
            </a:r>
          </a:p>
          <a:p>
            <a:pPr eaLnBrk="1" fontAlgn="auto" hangingPunct="1">
              <a:spcAft>
                <a:spcPts val="0"/>
              </a:spcAft>
              <a:defRPr/>
            </a:pPr>
            <a:endParaRPr lang="en-US">
              <a:effectLst>
                <a:outerShdw blurRad="38100" dist="38100" dir="2700000" algn="tl">
                  <a:srgbClr val="0064E2"/>
                </a:outerShdw>
              </a:effectLst>
            </a:endParaRPr>
          </a:p>
        </p:txBody>
      </p:sp>
      <p:pic>
        <p:nvPicPr>
          <p:cNvPr id="39944" name="Picture 7" descr="0511-1005-1423-4820.jpg"/>
          <p:cNvPicPr>
            <a:picLocks noChangeAspect="1"/>
          </p:cNvPicPr>
          <p:nvPr/>
        </p:nvPicPr>
        <p:blipFill>
          <a:blip r:embed="rId2" cstate="print"/>
          <a:srcRect/>
          <a:stretch>
            <a:fillRect/>
          </a:stretch>
        </p:blipFill>
        <p:spPr bwMode="auto">
          <a:xfrm>
            <a:off x="7967205" y="763588"/>
            <a:ext cx="990600" cy="1871663"/>
          </a:xfrm>
          <a:prstGeom prst="rect">
            <a:avLst/>
          </a:prstGeom>
          <a:noFill/>
          <a:ln w="9525">
            <a:noFill/>
            <a:miter lim="800000"/>
            <a:headEnd/>
            <a:tailEnd/>
          </a:ln>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4">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5" name="Rectangle 26">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8">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37" name="Rectangle 30">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6BB680-37E5-43B3-8174-4DDDA7D21DC3}"/>
              </a:ext>
            </a:extLst>
          </p:cNvPr>
          <p:cNvSpPr>
            <a:spLocks noGrp="1"/>
          </p:cNvSpPr>
          <p:nvPr>
            <p:ph type="title"/>
          </p:nvPr>
        </p:nvSpPr>
        <p:spPr>
          <a:xfrm>
            <a:off x="510240" y="2063262"/>
            <a:ext cx="2804460" cy="2661052"/>
          </a:xfrm>
        </p:spPr>
        <p:txBody>
          <a:bodyPr>
            <a:normAutofit/>
          </a:bodyPr>
          <a:lstStyle/>
          <a:p>
            <a:pPr algn="r"/>
            <a:r>
              <a:rPr lang="en-US" sz="3800"/>
              <a:t>Returning Absent Students</a:t>
            </a:r>
          </a:p>
        </p:txBody>
      </p:sp>
      <p:graphicFrame>
        <p:nvGraphicFramePr>
          <p:cNvPr id="38" name="Content Placeholder 2">
            <a:extLst>
              <a:ext uri="{FF2B5EF4-FFF2-40B4-BE49-F238E27FC236}">
                <a16:creationId xmlns:a16="http://schemas.microsoft.com/office/drawing/2014/main" id="{8E5F9459-559C-4E76-B589-DE022A6B0FFB}"/>
              </a:ext>
            </a:extLst>
          </p:cNvPr>
          <p:cNvGraphicFramePr>
            <a:graphicFrameLocks noGrp="1"/>
          </p:cNvGraphicFramePr>
          <p:nvPr>
            <p:ph idx="1"/>
            <p:extLst>
              <p:ext uri="{D42A27DB-BD31-4B8C-83A1-F6EECF244321}">
                <p14:modId xmlns:p14="http://schemas.microsoft.com/office/powerpoint/2010/main" val="1930701658"/>
              </p:ext>
            </p:extLst>
          </p:nvPr>
        </p:nvGraphicFramePr>
        <p:xfrm>
          <a:off x="4078131" y="777860"/>
          <a:ext cx="4466744"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7193645"/>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pPr eaLnBrk="1" fontAlgn="auto" hangingPunct="1">
              <a:spcAft>
                <a:spcPts val="0"/>
              </a:spcAft>
              <a:defRPr/>
            </a:pPr>
            <a:r>
              <a:rPr lang="en-US">
                <a:latin typeface="Calibri" charset="0"/>
              </a:rPr>
              <a:t>Bullying</a:t>
            </a:r>
            <a:endParaRPr lang="en-US">
              <a:ea typeface="+mj-ea"/>
              <a:cs typeface="+mj-cs"/>
            </a:endParaRPr>
          </a:p>
        </p:txBody>
      </p:sp>
      <p:sp>
        <p:nvSpPr>
          <p:cNvPr id="3" name="Content Placeholder 2"/>
          <p:cNvSpPr>
            <a:spLocks noGrp="1"/>
          </p:cNvSpPr>
          <p:nvPr>
            <p:ph idx="1"/>
          </p:nvPr>
        </p:nvSpPr>
        <p:spPr>
          <a:xfrm>
            <a:off x="2833254" y="2336873"/>
            <a:ext cx="4887381" cy="4522235"/>
          </a:xfrm>
        </p:spPr>
        <p:txBody>
          <a:bodyPr vert="horz" lIns="91440" tIns="45720" rIns="91440" bIns="45720" rtlCol="0" anchor="t">
            <a:normAutofit/>
          </a:bodyPr>
          <a:lstStyle/>
          <a:p>
            <a:pPr marL="365760" indent="-283210">
              <a:buFont typeface="Wingdings 2"/>
              <a:buChar char=""/>
              <a:defRPr/>
            </a:pPr>
            <a:r>
              <a:rPr lang="en-US" sz="2000"/>
              <a:t>Bullying is </a:t>
            </a:r>
            <a:r>
              <a:rPr lang="en-US" sz="2000" b="1"/>
              <a:t>NOT </a:t>
            </a:r>
            <a:r>
              <a:rPr lang="en-US" sz="2000"/>
              <a:t>okay and it WILL </a:t>
            </a:r>
            <a:r>
              <a:rPr lang="en-US" sz="2000" b="1"/>
              <a:t>NOT be</a:t>
            </a:r>
            <a:r>
              <a:rPr lang="en-US" sz="2000"/>
              <a:t> tolerated at this school. </a:t>
            </a:r>
          </a:p>
          <a:p>
            <a:pPr marL="365760" indent="-283210">
              <a:buFont typeface="Wingdings 2"/>
              <a:buChar char=""/>
              <a:defRPr/>
            </a:pPr>
            <a:r>
              <a:rPr lang="en-US" sz="2000"/>
              <a:t>Your behavior will be documented and handled appropriately.  </a:t>
            </a:r>
          </a:p>
          <a:p>
            <a:pPr marL="365760" indent="-283210" eaLnBrk="1" fontAlgn="auto" hangingPunct="1">
              <a:spcAft>
                <a:spcPts val="0"/>
              </a:spcAft>
              <a:buFont typeface="Wingdings 2"/>
              <a:buChar char=""/>
              <a:defRPr/>
            </a:pPr>
            <a:r>
              <a:rPr lang="en-US" sz="2000"/>
              <a:t>NO CHECKING.</a:t>
            </a:r>
          </a:p>
          <a:p>
            <a:pPr marL="365760" indent="-283210" eaLnBrk="1" fontAlgn="auto" hangingPunct="1">
              <a:spcAft>
                <a:spcPts val="0"/>
              </a:spcAft>
              <a:buFont typeface="Wingdings 2"/>
              <a:buChar char=""/>
              <a:defRPr/>
            </a:pPr>
            <a:r>
              <a:rPr lang="en-US" sz="2000"/>
              <a:t>NO TEASING.</a:t>
            </a:r>
          </a:p>
          <a:p>
            <a:pPr marL="365760" indent="-283210" eaLnBrk="1" fontAlgn="auto" hangingPunct="1">
              <a:spcAft>
                <a:spcPts val="0"/>
              </a:spcAft>
              <a:buFont typeface="Wingdings 2"/>
              <a:buChar char=""/>
              <a:defRPr/>
            </a:pPr>
            <a:r>
              <a:rPr lang="en-US" sz="2000"/>
              <a:t>NO TELLING OTHERS TO SHUT UP.</a:t>
            </a:r>
          </a:p>
          <a:p>
            <a:pPr marL="365760" indent="-283210" eaLnBrk="1" fontAlgn="auto" hangingPunct="1">
              <a:spcAft>
                <a:spcPts val="0"/>
              </a:spcAft>
              <a:buFont typeface="Wingdings 2"/>
              <a:buChar char=""/>
              <a:defRPr/>
            </a:pPr>
            <a:r>
              <a:rPr lang="en-US" sz="2000"/>
              <a:t>NO INAPPRORIATE COMMENTS OR BEHAVIOR.</a:t>
            </a:r>
          </a:p>
          <a:p>
            <a:pPr marL="365760" indent="-283210" eaLnBrk="1" fontAlgn="auto" hangingPunct="1">
              <a:spcAft>
                <a:spcPts val="0"/>
              </a:spcAft>
              <a:buFont typeface="Wingdings 2"/>
              <a:buChar char=""/>
              <a:defRPr/>
            </a:pPr>
            <a:r>
              <a:rPr lang="en-US" sz="2000"/>
              <a:t>KEEP YOUR HANDS TO YOURSELF AT ALL TIMES.</a:t>
            </a:r>
          </a:p>
          <a:p>
            <a:pPr marL="365760" indent="-283210" eaLnBrk="1" fontAlgn="auto" hangingPunct="1">
              <a:spcAft>
                <a:spcPts val="0"/>
              </a:spcAft>
              <a:buFont typeface="Wingdings 2"/>
              <a:buChar char=""/>
              <a:defRPr/>
            </a:pPr>
            <a:r>
              <a:rPr lang="en-US" sz="2000"/>
              <a:t>There are no exceptions.</a:t>
            </a:r>
          </a:p>
        </p:txBody>
      </p:sp>
      <p:pic>
        <p:nvPicPr>
          <p:cNvPr id="30724" name="Picture 5"/>
          <p:cNvPicPr>
            <a:picLocks noChangeAspect="1"/>
          </p:cNvPicPr>
          <p:nvPr/>
        </p:nvPicPr>
        <p:blipFill>
          <a:blip r:embed="rId2" cstate="print"/>
          <a:stretch>
            <a:fillRect/>
          </a:stretch>
        </p:blipFill>
        <p:spPr bwMode="auto">
          <a:xfrm>
            <a:off x="595743" y="2703501"/>
            <a:ext cx="2019681" cy="2865530"/>
          </a:xfrm>
          <a:prstGeom prst="rect">
            <a:avLst/>
          </a:prstGeom>
          <a:noFill/>
          <a:ln>
            <a:noFill/>
          </a:ln>
          <a:effectLst>
            <a:outerShdw blurRad="76200" dist="63500" dir="5040000" algn="tl" rotWithShape="0">
              <a:srgbClr val="000000">
                <a:alpha val="41000"/>
              </a:srgbClr>
            </a:outerShdw>
          </a:effectLst>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10240" y="753228"/>
            <a:ext cx="7210396" cy="1080938"/>
          </a:xfrm>
        </p:spPr>
        <p:txBody>
          <a:bodyPr>
            <a:normAutofit/>
          </a:bodyPr>
          <a:lstStyle/>
          <a:p>
            <a:pPr eaLnBrk="1" fontAlgn="auto" hangingPunct="1">
              <a:spcAft>
                <a:spcPts val="0"/>
              </a:spcAft>
              <a:defRPr/>
            </a:pPr>
            <a:r>
              <a:rPr lang="en-US">
                <a:ea typeface="+mj-ea"/>
                <a:cs typeface="+mj-cs"/>
              </a:rPr>
              <a:t>Guidance and Counseling</a:t>
            </a:r>
          </a:p>
        </p:txBody>
      </p:sp>
      <p:graphicFrame>
        <p:nvGraphicFramePr>
          <p:cNvPr id="102404" name="Rectangle 3">
            <a:extLst>
              <a:ext uri="{FF2B5EF4-FFF2-40B4-BE49-F238E27FC236}">
                <a16:creationId xmlns:a16="http://schemas.microsoft.com/office/drawing/2014/main" id="{3A45D524-E06C-4A12-A124-27BE0E24908E}"/>
              </a:ext>
            </a:extLst>
          </p:cNvPr>
          <p:cNvGraphicFramePr>
            <a:graphicFrameLocks noGrp="1"/>
          </p:cNvGraphicFramePr>
          <p:nvPr>
            <p:ph idx="1"/>
            <p:extLst>
              <p:ext uri="{D42A27DB-BD31-4B8C-83A1-F6EECF244321}">
                <p14:modId xmlns:p14="http://schemas.microsoft.com/office/powerpoint/2010/main" val="3581236557"/>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pic>
        <p:nvPicPr>
          <p:cNvPr id="76" name="Picture 75">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7828359" cy="321164"/>
          </a:xfrm>
          <a:prstGeom prst="rect">
            <a:avLst/>
          </a:prstGeom>
        </p:spPr>
      </p:pic>
      <p:sp>
        <p:nvSpPr>
          <p:cNvPr id="78" name="Rectangle 77">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594" name="Rectangle 2"/>
          <p:cNvSpPr>
            <a:spLocks noGrp="1" noChangeArrowheads="1"/>
          </p:cNvSpPr>
          <p:nvPr>
            <p:ph type="title"/>
          </p:nvPr>
        </p:nvSpPr>
        <p:spPr>
          <a:xfrm>
            <a:off x="510240" y="753228"/>
            <a:ext cx="7210396" cy="1080938"/>
          </a:xfrm>
        </p:spPr>
        <p:txBody>
          <a:bodyPr>
            <a:normAutofit/>
          </a:bodyPr>
          <a:lstStyle/>
          <a:p>
            <a:pPr eaLnBrk="1" fontAlgn="auto" hangingPunct="1">
              <a:spcAft>
                <a:spcPts val="0"/>
              </a:spcAft>
              <a:defRPr/>
            </a:pPr>
            <a:r>
              <a:rPr lang="en-US">
                <a:solidFill>
                  <a:srgbClr val="FFFFFF"/>
                </a:solidFill>
                <a:ea typeface="+mj-ea"/>
                <a:cs typeface="+mj-cs"/>
              </a:rPr>
              <a:t>Medicine at School</a:t>
            </a:r>
          </a:p>
        </p:txBody>
      </p:sp>
      <p:pic>
        <p:nvPicPr>
          <p:cNvPr id="80" name="Picture 79">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82" name="Rectangle 81">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752"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4" name="Picture 83">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885714"/>
            <a:ext cx="7828359" cy="321164"/>
          </a:xfrm>
          <a:prstGeom prst="rect">
            <a:avLst/>
          </a:prstGeom>
        </p:spPr>
      </p:pic>
      <p:sp>
        <p:nvSpPr>
          <p:cNvPr id="86" name="Rectangle 85">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595" name="Rectangle 3"/>
          <p:cNvSpPr>
            <a:spLocks noGrp="1" noChangeArrowheads="1"/>
          </p:cNvSpPr>
          <p:nvPr>
            <p:ph idx="1"/>
          </p:nvPr>
        </p:nvSpPr>
        <p:spPr>
          <a:xfrm>
            <a:off x="510241" y="2437831"/>
            <a:ext cx="6835517" cy="3150308"/>
          </a:xfrm>
        </p:spPr>
        <p:txBody>
          <a:bodyPr>
            <a:normAutofit/>
          </a:bodyPr>
          <a:lstStyle/>
          <a:p>
            <a:pPr marL="365760" indent="-283464" eaLnBrk="1" fontAlgn="auto" hangingPunct="1">
              <a:spcAft>
                <a:spcPts val="0"/>
              </a:spcAft>
              <a:buFont typeface="Wingdings 2"/>
              <a:buChar char=""/>
              <a:defRPr/>
            </a:pPr>
            <a:r>
              <a:rPr lang="en-US" sz="1700">
                <a:solidFill>
                  <a:srgbClr val="FFFFFF"/>
                </a:solidFill>
                <a:ea typeface="+mn-ea"/>
                <a:cs typeface="+mn-cs"/>
              </a:rPr>
              <a:t>The school does not keep and will not dispense any non-prescription medicines.  </a:t>
            </a:r>
          </a:p>
          <a:p>
            <a:pPr marL="365760" indent="-283464" eaLnBrk="1" fontAlgn="auto" hangingPunct="1">
              <a:spcAft>
                <a:spcPts val="0"/>
              </a:spcAft>
              <a:buFont typeface="Wingdings 2"/>
              <a:buChar char=""/>
              <a:defRPr/>
            </a:pPr>
            <a:r>
              <a:rPr lang="en-US" sz="1700">
                <a:solidFill>
                  <a:srgbClr val="FFFFFF"/>
                </a:solidFill>
                <a:ea typeface="+mn-ea"/>
                <a:cs typeface="+mn-cs"/>
              </a:rPr>
              <a:t>The school nurse will dispense medication to students only if prescribed by a physician and the school nurse has written permission from the parent.  The medication must be in a prescription container that includes the physician’s directions for dispensing the medication.  </a:t>
            </a:r>
          </a:p>
          <a:p>
            <a:pPr marL="365760" indent="-283464" eaLnBrk="1" fontAlgn="auto" hangingPunct="1">
              <a:spcAft>
                <a:spcPts val="0"/>
              </a:spcAft>
              <a:buFont typeface="Wingdings 2"/>
              <a:buChar char=""/>
              <a:defRPr/>
            </a:pPr>
            <a:r>
              <a:rPr lang="en-US" sz="1700">
                <a:solidFill>
                  <a:srgbClr val="FFFFFF"/>
                </a:solidFill>
                <a:ea typeface="+mn-ea"/>
                <a:cs typeface="+mn-cs"/>
              </a:rPr>
              <a:t>Students are not permitted to keep any over-the-counter medicine including cough drops on them or in their lockers.</a:t>
            </a:r>
          </a:p>
          <a:p>
            <a:pPr marL="365760" indent="-283464" eaLnBrk="1" fontAlgn="auto" hangingPunct="1">
              <a:spcAft>
                <a:spcPts val="0"/>
              </a:spcAft>
              <a:buFont typeface="Wingdings 2"/>
              <a:buChar char=""/>
              <a:defRPr/>
            </a:pPr>
            <a:r>
              <a:rPr lang="en-US" sz="1700">
                <a:solidFill>
                  <a:srgbClr val="FFFFFF"/>
                </a:solidFill>
              </a:rPr>
              <a:t>Consequences will follow if any type of medication is on your person without written permission from the school nurse. </a:t>
            </a:r>
            <a:endParaRPr lang="en-US" sz="1700">
              <a:solidFill>
                <a:srgbClr val="FFFFFF"/>
              </a:solidFill>
              <a:ea typeface="+mn-ea"/>
              <a:cs typeface="+mn-cs"/>
            </a:endParaRPr>
          </a:p>
        </p:txBody>
      </p:sp>
    </p:spTree>
    <p:extLst>
      <p:ext uri="{BB962C8B-B14F-4D97-AF65-F5344CB8AC3E}">
        <p14:creationId xmlns:p14="http://schemas.microsoft.com/office/powerpoint/2010/main" val="743414870"/>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137" name="Picture 136">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9" name="Rectangle 138">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09647"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498" name="Rectangle 2"/>
          <p:cNvSpPr>
            <a:spLocks noGrp="1" noChangeArrowheads="1"/>
          </p:cNvSpPr>
          <p:nvPr>
            <p:ph type="title"/>
          </p:nvPr>
        </p:nvSpPr>
        <p:spPr>
          <a:xfrm>
            <a:off x="510240" y="753228"/>
            <a:ext cx="4188508" cy="1080938"/>
          </a:xfrm>
        </p:spPr>
        <p:txBody>
          <a:bodyPr>
            <a:normAutofit/>
          </a:bodyPr>
          <a:lstStyle/>
          <a:p>
            <a:pPr algn="ctr" eaLnBrk="1" fontAlgn="auto" hangingPunct="1">
              <a:spcAft>
                <a:spcPts val="0"/>
              </a:spcAft>
              <a:defRPr/>
            </a:pPr>
            <a:r>
              <a:rPr lang="en-US">
                <a:solidFill>
                  <a:srgbClr val="FFFFFF"/>
                </a:solidFill>
                <a:ea typeface="+mj-ea"/>
                <a:cs typeface="+mj-cs"/>
              </a:rPr>
              <a:t>Hall Passes</a:t>
            </a:r>
          </a:p>
        </p:txBody>
      </p:sp>
      <p:pic>
        <p:nvPicPr>
          <p:cNvPr id="143" name="Picture 142">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4807458" cy="258395"/>
          </a:xfrm>
          <a:prstGeom prst="rect">
            <a:avLst/>
          </a:prstGeom>
        </p:spPr>
      </p:pic>
      <p:sp>
        <p:nvSpPr>
          <p:cNvPr id="58371" name="Rectangle 3"/>
          <p:cNvSpPr>
            <a:spLocks noGrp="1" noChangeArrowheads="1"/>
          </p:cNvSpPr>
          <p:nvPr>
            <p:ph idx="1"/>
          </p:nvPr>
        </p:nvSpPr>
        <p:spPr>
          <a:xfrm>
            <a:off x="484824" y="2364710"/>
            <a:ext cx="3828633" cy="3740061"/>
          </a:xfrm>
        </p:spPr>
        <p:txBody>
          <a:bodyPr vert="horz" lIns="91440" tIns="45720" rIns="91440" bIns="45720" rtlCol="0" anchor="t">
            <a:normAutofit/>
          </a:bodyPr>
          <a:lstStyle/>
          <a:p>
            <a:pPr algn="ctr"/>
            <a:r>
              <a:rPr lang="en-US" sz="2800">
                <a:solidFill>
                  <a:srgbClr val="FFFFFF"/>
                </a:solidFill>
              </a:rPr>
              <a:t>If you are alone, you must have a HOM approved hall pass.</a:t>
            </a:r>
          </a:p>
          <a:p>
            <a:pPr algn="ctr"/>
            <a:r>
              <a:rPr lang="en-US" sz="2800">
                <a:solidFill>
                  <a:srgbClr val="FFFFFF"/>
                </a:solidFill>
              </a:rPr>
              <a:t>If you are caught in the hallway without a hall pass, there will be consequences.</a:t>
            </a:r>
          </a:p>
        </p:txBody>
      </p:sp>
      <p:sp useBgFill="1">
        <p:nvSpPr>
          <p:cNvPr id="145" name="Rectangle 144">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872" y="642795"/>
            <a:ext cx="3609304"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stretch>
            <a:fillRect/>
          </a:stretch>
        </p:blipFill>
        <p:spPr>
          <a:xfrm>
            <a:off x="5282949" y="1858695"/>
            <a:ext cx="3133815" cy="3133815"/>
          </a:xfrm>
          <a:prstGeom prst="rect">
            <a:avLst/>
          </a:prstGeom>
          <a:ln>
            <a:noFill/>
          </a:ln>
          <a:effectLst/>
        </p:spPr>
      </p:pic>
    </p:spTree>
  </p:cSld>
  <p:clrMapOvr>
    <a:overrideClrMapping bg1="lt1" tx1="dk1" bg2="lt2" tx2="dk2" accent1="accent1" accent2="accent2" accent3="accent3" accent4="accent4" accent5="accent5" accent6="accent6" hlink="hlink" folHlink="folHlink"/>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10240" y="753228"/>
            <a:ext cx="7210396" cy="1080938"/>
          </a:xfrm>
        </p:spPr>
        <p:txBody>
          <a:bodyPr>
            <a:normAutofit/>
          </a:bodyPr>
          <a:lstStyle/>
          <a:p>
            <a:pPr>
              <a:defRPr/>
            </a:pPr>
            <a:r>
              <a:rPr lang="en-US" sz="4400"/>
              <a:t>School Device Usage</a:t>
            </a:r>
          </a:p>
        </p:txBody>
      </p:sp>
      <p:sp>
        <p:nvSpPr>
          <p:cNvPr id="86019" name="Rectangle 3"/>
          <p:cNvSpPr>
            <a:spLocks noGrp="1" noChangeArrowheads="1"/>
          </p:cNvSpPr>
          <p:nvPr>
            <p:ph idx="1"/>
          </p:nvPr>
        </p:nvSpPr>
        <p:spPr>
          <a:xfrm>
            <a:off x="2833254" y="2336872"/>
            <a:ext cx="5715003" cy="3911527"/>
          </a:xfrm>
        </p:spPr>
        <p:txBody>
          <a:bodyPr vert="horz" lIns="91440" tIns="45720" rIns="91440" bIns="45720" rtlCol="0" anchor="t">
            <a:normAutofit/>
          </a:bodyPr>
          <a:lstStyle/>
          <a:p>
            <a:pPr marL="0" indent="0" algn="ctr">
              <a:buNone/>
            </a:pPr>
            <a:r>
              <a:rPr lang="en-US"/>
              <a:t>Your device IS school property and should be treated with care.</a:t>
            </a:r>
          </a:p>
          <a:p>
            <a:pPr marL="0" indent="0" algn="ctr" eaLnBrk="1" hangingPunct="1">
              <a:buNone/>
            </a:pPr>
            <a:endParaRPr lang="en-US"/>
          </a:p>
          <a:p>
            <a:pPr marL="0" indent="0" algn="ctr">
              <a:buNone/>
            </a:pPr>
            <a:r>
              <a:rPr lang="en-US"/>
              <a:t>You should only use school approved websites and/or apps.</a:t>
            </a:r>
          </a:p>
          <a:p>
            <a:pPr marL="0" indent="0" algn="ctr">
              <a:buNone/>
            </a:pPr>
            <a:endParaRPr lang="en-US"/>
          </a:p>
          <a:p>
            <a:pPr marL="0" indent="0" algn="ctr">
              <a:buNone/>
            </a:pPr>
            <a:r>
              <a:rPr lang="en-US"/>
              <a:t>Friendly Reminder: NOTHING IS PRIVATE!!!  </a:t>
            </a:r>
          </a:p>
        </p:txBody>
      </p:sp>
      <p:pic>
        <p:nvPicPr>
          <p:cNvPr id="86021" name="Picture 4" descr="j0195384"/>
          <p:cNvPicPr>
            <a:picLocks noChangeAspect="1" noChangeArrowheads="1"/>
          </p:cNvPicPr>
          <p:nvPr/>
        </p:nvPicPr>
        <p:blipFill>
          <a:blip r:embed="rId2" cstate="print"/>
          <a:stretch>
            <a:fillRect/>
          </a:stretch>
        </p:blipFill>
        <p:spPr bwMode="auto">
          <a:xfrm>
            <a:off x="0" y="2347545"/>
            <a:ext cx="2971800" cy="3900854"/>
          </a:xfrm>
          <a:prstGeom prst="rect">
            <a:avLst/>
          </a:prstGeom>
          <a:noFill/>
          <a:ln>
            <a:noFill/>
          </a:ln>
          <a:effectLst>
            <a:outerShdw blurRad="76200" dist="63500" dir="5040000" algn="tl" rotWithShape="0">
              <a:srgbClr val="000000">
                <a:alpha val="41000"/>
              </a:srgbClr>
            </a:outerShdw>
          </a:effectLst>
        </p:spPr>
      </p:pic>
      <p:pic>
        <p:nvPicPr>
          <p:cNvPr id="2" name="Graphic 2" descr="Smiling face outline with solid fill">
            <a:extLst>
              <a:ext uri="{FF2B5EF4-FFF2-40B4-BE49-F238E27FC236}">
                <a16:creationId xmlns:a16="http://schemas.microsoft.com/office/drawing/2014/main" id="{986A29F5-428F-48A7-9C8B-42E392143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5407" y="5312229"/>
            <a:ext cx="914400" cy="91440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8 at 12.38.5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1959679"/>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34EFBD-12EA-471B-9D8F-CEC7C50A699C}"/>
              </a:ext>
            </a:extLst>
          </p:cNvPr>
          <p:cNvSpPr>
            <a:spLocks noGrp="1"/>
          </p:cNvSpPr>
          <p:nvPr>
            <p:ph type="title"/>
          </p:nvPr>
        </p:nvSpPr>
        <p:spPr>
          <a:xfrm>
            <a:off x="510240" y="753228"/>
            <a:ext cx="7210396" cy="1080938"/>
          </a:xfrm>
        </p:spPr>
        <p:txBody>
          <a:bodyPr>
            <a:normAutofit/>
          </a:bodyPr>
          <a:lstStyle/>
          <a:p>
            <a:r>
              <a:rPr lang="en-US"/>
              <a:t>6th Grade Supply List</a:t>
            </a:r>
          </a:p>
        </p:txBody>
      </p:sp>
      <p:sp>
        <p:nvSpPr>
          <p:cNvPr id="16" name="Rectangle 1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22" name="Picture 2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pic>
        <p:nvPicPr>
          <p:cNvPr id="37" name="Picture 37" descr="A picture containing text&#10;&#10;Description automatically generated">
            <a:extLst>
              <a:ext uri="{FF2B5EF4-FFF2-40B4-BE49-F238E27FC236}">
                <a16:creationId xmlns:a16="http://schemas.microsoft.com/office/drawing/2014/main" id="{801DE249-301C-4F8C-81F7-DD8DCE24D2DC}"/>
              </a:ext>
            </a:extLst>
          </p:cNvPr>
          <p:cNvPicPr>
            <a:picLocks noGrp="1" noChangeAspect="1"/>
          </p:cNvPicPr>
          <p:nvPr>
            <p:ph idx="1"/>
          </p:nvPr>
        </p:nvPicPr>
        <p:blipFill>
          <a:blip r:embed="rId5"/>
          <a:stretch>
            <a:fillRect/>
          </a:stretch>
        </p:blipFill>
        <p:spPr>
          <a:xfrm>
            <a:off x="738146" y="2191724"/>
            <a:ext cx="6664803" cy="3717085"/>
          </a:xfrm>
        </p:spPr>
      </p:pic>
    </p:spTree>
    <p:extLst>
      <p:ext uri="{BB962C8B-B14F-4D97-AF65-F5344CB8AC3E}">
        <p14:creationId xmlns:p14="http://schemas.microsoft.com/office/powerpoint/2010/main" val="642855993"/>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46100" y="609600"/>
            <a:ext cx="7239000" cy="1600200"/>
          </a:xfrm>
        </p:spPr>
        <p:txBody>
          <a:bodyPr/>
          <a:lstStyle/>
          <a:p>
            <a:pPr algn="ctr" eaLnBrk="1" fontAlgn="auto" hangingPunct="1">
              <a:spcAft>
                <a:spcPts val="0"/>
              </a:spcAft>
              <a:defRPr/>
            </a:pPr>
            <a:r>
              <a:rPr lang="en-US" sz="4000" b="1">
                <a:solidFill>
                  <a:schemeClr val="tx2">
                    <a:satMod val="130000"/>
                  </a:schemeClr>
                </a:solidFill>
                <a:ea typeface="+mj-ea"/>
                <a:cs typeface="+mj-cs"/>
              </a:rPr>
              <a:t>Academic Integrity </a:t>
            </a:r>
            <a:br>
              <a:rPr lang="en-US" sz="4000" b="1">
                <a:solidFill>
                  <a:schemeClr val="tx2">
                    <a:satMod val="130000"/>
                  </a:schemeClr>
                </a:solidFill>
                <a:ea typeface="+mj-ea"/>
                <a:cs typeface="+mj-cs"/>
              </a:rPr>
            </a:br>
            <a:r>
              <a:rPr lang="en-US" sz="4000" b="1">
                <a:solidFill>
                  <a:schemeClr val="tx2">
                    <a:satMod val="130000"/>
                  </a:schemeClr>
                </a:solidFill>
                <a:ea typeface="+mj-ea"/>
                <a:cs typeface="+mj-cs"/>
              </a:rPr>
              <a:t>(Honesty in Learning Policy):</a:t>
            </a:r>
            <a:r>
              <a:rPr lang="en-US" sz="4000">
                <a:solidFill>
                  <a:schemeClr val="tx2">
                    <a:satMod val="130000"/>
                  </a:schemeClr>
                </a:solidFill>
                <a:ea typeface="+mj-ea"/>
                <a:cs typeface="+mj-cs"/>
              </a:rPr>
              <a:t> </a:t>
            </a:r>
          </a:p>
        </p:txBody>
      </p:sp>
      <p:sp>
        <p:nvSpPr>
          <p:cNvPr id="100355" name="Rectangle 3"/>
          <p:cNvSpPr>
            <a:spLocks noGrp="1" noChangeArrowheads="1"/>
          </p:cNvSpPr>
          <p:nvPr>
            <p:ph idx="1"/>
          </p:nvPr>
        </p:nvSpPr>
        <p:spPr>
          <a:xfrm>
            <a:off x="1128305" y="2197100"/>
            <a:ext cx="6887389" cy="3599316"/>
          </a:xfrm>
        </p:spPr>
        <p:txBody>
          <a:bodyPr vert="horz" lIns="91440" tIns="45720" rIns="91440" bIns="45720" rtlCol="0" anchor="t">
            <a:normAutofit/>
          </a:bodyPr>
          <a:lstStyle/>
          <a:p>
            <a:pPr marL="0" indent="0">
              <a:buNone/>
            </a:pPr>
            <a:r>
              <a:rPr lang="en-US" sz="2800"/>
              <a:t>Students are expected to maintain academic integrity.  There should never be any plagiarism, cheating, or any other type of academic dishonesty.  All potential cases of academic dishonesty will be settled by notifying the parents of all students involved, and the student(s) will be given a zero for the assignment. There are no exceptions. </a:t>
            </a:r>
          </a:p>
          <a:p>
            <a:pPr eaLnBrk="1" hangingPunct="1">
              <a:lnSpc>
                <a:spcPct val="90000"/>
              </a:lnSpc>
            </a:pPr>
            <a:endParaRPr lang="en-US" sz="2800"/>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381000"/>
            <a:ext cx="4495800" cy="1295400"/>
          </a:xfrm>
        </p:spPr>
        <p:txBody>
          <a:bodyPr/>
          <a:lstStyle/>
          <a:p>
            <a:pPr eaLnBrk="1" fontAlgn="auto" hangingPunct="1">
              <a:spcAft>
                <a:spcPts val="0"/>
              </a:spcAft>
              <a:defRPr/>
            </a:pPr>
            <a:r>
              <a:rPr lang="en-US" sz="4800">
                <a:solidFill>
                  <a:schemeClr val="tx2">
                    <a:satMod val="130000"/>
                  </a:schemeClr>
                </a:solidFill>
                <a:ea typeface="+mj-ea"/>
                <a:cs typeface="+mj-cs"/>
              </a:rPr>
              <a:t>PowerSchool</a:t>
            </a:r>
          </a:p>
        </p:txBody>
      </p:sp>
      <p:sp>
        <p:nvSpPr>
          <p:cNvPr id="86019" name="Rectangle 3"/>
          <p:cNvSpPr>
            <a:spLocks noGrp="1" noChangeArrowheads="1"/>
          </p:cNvSpPr>
          <p:nvPr>
            <p:ph idx="1"/>
          </p:nvPr>
        </p:nvSpPr>
        <p:spPr>
          <a:xfrm>
            <a:off x="457200" y="2286000"/>
            <a:ext cx="8686800" cy="3802063"/>
          </a:xfrm>
        </p:spPr>
        <p:txBody>
          <a:bodyPr vert="horz" lIns="91440" tIns="45720" rIns="91440" bIns="45720" rtlCol="0" anchor="t">
            <a:normAutofit lnSpcReduction="10000"/>
          </a:bodyPr>
          <a:lstStyle/>
          <a:p>
            <a:pPr eaLnBrk="1" hangingPunct="1">
              <a:lnSpc>
                <a:spcPct val="90000"/>
              </a:lnSpc>
              <a:buFont typeface="Wingdings 2" charset="2"/>
              <a:buNone/>
            </a:pPr>
            <a:endParaRPr lang="en-US"/>
          </a:p>
          <a:p>
            <a:r>
              <a:rPr lang="en-US"/>
              <a:t>Power School will display assignments, due dates and grades.</a:t>
            </a:r>
          </a:p>
          <a:p>
            <a:pPr marL="0" indent="0" eaLnBrk="1" hangingPunct="1">
              <a:lnSpc>
                <a:spcPct val="90000"/>
              </a:lnSpc>
              <a:buNone/>
            </a:pPr>
            <a:endParaRPr lang="en-US"/>
          </a:p>
          <a:p>
            <a:pPr eaLnBrk="1" hangingPunct="1">
              <a:lnSpc>
                <a:spcPct val="90000"/>
              </a:lnSpc>
            </a:pPr>
            <a:r>
              <a:rPr lang="en-US"/>
              <a:t>You will be able to access this system on-line.</a:t>
            </a:r>
          </a:p>
          <a:p>
            <a:pPr marL="0" indent="0" eaLnBrk="1" hangingPunct="1">
              <a:lnSpc>
                <a:spcPct val="90000"/>
              </a:lnSpc>
              <a:buNone/>
            </a:pPr>
            <a:endParaRPr lang="en-US"/>
          </a:p>
          <a:p>
            <a:r>
              <a:rPr lang="en-US"/>
              <a:t>All students and parents should have information on how to access your account.</a:t>
            </a:r>
          </a:p>
          <a:p>
            <a:pPr>
              <a:buNone/>
            </a:pPr>
            <a:r>
              <a:rPr lang="en-US"/>
              <a:t>  </a:t>
            </a:r>
          </a:p>
        </p:txBody>
      </p:sp>
      <p:pic>
        <p:nvPicPr>
          <p:cNvPr id="86021" name="Picture 4" descr="j0195384"/>
          <p:cNvPicPr>
            <a:picLocks noChangeAspect="1" noChangeArrowheads="1"/>
          </p:cNvPicPr>
          <p:nvPr/>
        </p:nvPicPr>
        <p:blipFill>
          <a:blip r:embed="rId2" cstate="print"/>
          <a:srcRect/>
          <a:stretch>
            <a:fillRect/>
          </a:stretch>
        </p:blipFill>
        <p:spPr bwMode="auto">
          <a:xfrm>
            <a:off x="5486400" y="381000"/>
            <a:ext cx="2362200" cy="1833563"/>
          </a:xfrm>
          <a:prstGeom prst="rect">
            <a:avLst/>
          </a:prstGeom>
          <a:noFill/>
          <a:ln w="9525">
            <a:noFill/>
            <a:miter lim="800000"/>
            <a:headEnd/>
            <a:tailEnd/>
          </a:ln>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fontAlgn="auto" hangingPunct="1">
              <a:spcAft>
                <a:spcPts val="0"/>
              </a:spcAft>
              <a:defRPr/>
            </a:pPr>
            <a:r>
              <a:rPr lang="en-US">
                <a:solidFill>
                  <a:schemeClr val="tx2">
                    <a:satMod val="130000"/>
                  </a:schemeClr>
                </a:solidFill>
                <a:ea typeface="+mj-ea"/>
                <a:cs typeface="+mj-cs"/>
              </a:rPr>
              <a:t>Grading Scale</a:t>
            </a:r>
          </a:p>
        </p:txBody>
      </p:sp>
      <p:sp>
        <p:nvSpPr>
          <p:cNvPr id="87043" name="Rectangle 3"/>
          <p:cNvSpPr>
            <a:spLocks noGrp="1" noChangeArrowheads="1"/>
          </p:cNvSpPr>
          <p:nvPr>
            <p:ph idx="1"/>
          </p:nvPr>
        </p:nvSpPr>
        <p:spPr>
          <a:xfrm>
            <a:off x="1219200" y="2209800"/>
            <a:ext cx="7010400" cy="5097462"/>
          </a:xfrm>
        </p:spPr>
        <p:txBody>
          <a:bodyPr vert="horz" lIns="91440" tIns="45720" rIns="91440" bIns="45720" rtlCol="0" anchor="t">
            <a:normAutofit/>
          </a:bodyPr>
          <a:lstStyle/>
          <a:p>
            <a:pPr marL="0" indent="0" eaLnBrk="1" hangingPunct="1">
              <a:buNone/>
            </a:pPr>
            <a:r>
              <a:rPr lang="en-US" sz="2000"/>
              <a:t>	A			93-100</a:t>
            </a:r>
          </a:p>
          <a:p>
            <a:pPr marL="0" indent="0" eaLnBrk="1" hangingPunct="1">
              <a:buNone/>
            </a:pPr>
            <a:r>
              <a:rPr lang="en-US" sz="2000"/>
              <a:t>	B			85-92</a:t>
            </a:r>
          </a:p>
          <a:p>
            <a:pPr marL="0" indent="0" eaLnBrk="1" hangingPunct="1">
              <a:buNone/>
            </a:pPr>
            <a:r>
              <a:rPr lang="en-US" sz="2000"/>
              <a:t>	C			75-84</a:t>
            </a:r>
          </a:p>
          <a:p>
            <a:pPr marL="0" indent="0" eaLnBrk="1" hangingPunct="1">
              <a:buNone/>
            </a:pPr>
            <a:r>
              <a:rPr lang="en-US" sz="2000"/>
              <a:t>	D			70-74</a:t>
            </a:r>
          </a:p>
          <a:p>
            <a:pPr marL="0" indent="0" eaLnBrk="1" hangingPunct="1">
              <a:buNone/>
            </a:pPr>
            <a:r>
              <a:rPr lang="en-US" sz="2000"/>
              <a:t>	F			Below 70</a:t>
            </a:r>
          </a:p>
          <a:p>
            <a:pPr marL="0" indent="0" eaLnBrk="1" hangingPunct="1">
              <a:buNone/>
            </a:pPr>
            <a:endParaRPr lang="en-US" sz="2000"/>
          </a:p>
          <a:p>
            <a:pPr marL="0" indent="0">
              <a:buNone/>
            </a:pPr>
            <a:r>
              <a:rPr lang="en-US" sz="2000"/>
              <a:t>A copy of the report card will be sent home at the end of each grading period (9 weeks). Parents will be notified, in advance, of the dates report cards will be sent home.  Also, a progress report will be sent out at the 4 1/2 week mark, showing student progress. </a:t>
            </a: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01"/>
          <p:cNvPicPr>
            <a:picLocks noChangeAspect="1" noChangeArrowheads="1"/>
          </p:cNvPicPr>
          <p:nvPr/>
        </p:nvPicPr>
        <p:blipFill>
          <a:blip r:embed="rId2" cstate="print"/>
          <a:srcRect/>
          <a:stretch>
            <a:fillRect/>
          </a:stretch>
        </p:blipFill>
        <p:spPr bwMode="auto">
          <a:xfrm>
            <a:off x="0" y="30163"/>
            <a:ext cx="9144000" cy="6827837"/>
          </a:xfrm>
          <a:prstGeom prst="rect">
            <a:avLst/>
          </a:prstGeom>
          <a:noFill/>
          <a:ln w="9525">
            <a:noFill/>
            <a:miter lim="800000"/>
            <a:headEnd/>
            <a:tailEnd/>
          </a:ln>
        </p:spPr>
      </p:pic>
      <p:sp>
        <p:nvSpPr>
          <p:cNvPr id="36867" name="Rectangle 13"/>
          <p:cNvSpPr>
            <a:spLocks noGrp="1" noChangeArrowheads="1"/>
          </p:cNvSpPr>
          <p:nvPr>
            <p:ph type="title"/>
          </p:nvPr>
        </p:nvSpPr>
        <p:spPr>
          <a:xfrm>
            <a:off x="152400" y="228600"/>
            <a:ext cx="8839200" cy="2133600"/>
          </a:xfrm>
        </p:spPr>
        <p:txBody>
          <a:bodyPr>
            <a:normAutofit/>
          </a:bodyPr>
          <a:lstStyle/>
          <a:p>
            <a:pPr algn="ctr">
              <a:defRPr/>
            </a:pPr>
            <a:r>
              <a:rPr lang="en-US" sz="4600">
                <a:solidFill>
                  <a:srgbClr val="FF6600"/>
                </a:solidFill>
              </a:rPr>
              <a:t>Let’s get Back to the Basics!!!</a:t>
            </a:r>
            <a:br>
              <a:rPr lang="en-US" sz="4600">
                <a:solidFill>
                  <a:srgbClr val="FF6600"/>
                </a:solidFill>
              </a:rPr>
            </a:br>
            <a:r>
              <a:rPr lang="en-US" sz="4600">
                <a:solidFill>
                  <a:srgbClr val="FF6600"/>
                </a:solidFill>
              </a:rPr>
              <a:t>Welcome to</a:t>
            </a:r>
            <a:br>
              <a:rPr lang="en-US" sz="4600">
                <a:solidFill>
                  <a:srgbClr val="FF6600"/>
                </a:solidFill>
              </a:rPr>
            </a:br>
            <a:r>
              <a:rPr lang="en-US" sz="4600">
                <a:solidFill>
                  <a:srgbClr val="FF6600"/>
                </a:solidFill>
              </a:rPr>
              <a:t>6th Grade at Highland Oaks!</a:t>
            </a:r>
          </a:p>
        </p:txBody>
      </p:sp>
      <p:sp>
        <p:nvSpPr>
          <p:cNvPr id="69646" name="Text Box 14"/>
          <p:cNvSpPr txBox="1">
            <a:spLocks noChangeArrowheads="1"/>
          </p:cNvSpPr>
          <p:nvPr/>
        </p:nvSpPr>
        <p:spPr bwMode="auto">
          <a:xfrm>
            <a:off x="152400" y="2819400"/>
            <a:ext cx="8839200" cy="762000"/>
          </a:xfrm>
          <a:prstGeom prst="rect">
            <a:avLst/>
          </a:prstGeom>
          <a:noFill/>
          <a:ln w="9525">
            <a:noFill/>
            <a:miter lim="800000"/>
            <a:headEnd/>
            <a:tailEnd/>
          </a:ln>
        </p:spPr>
        <p:txBody>
          <a:bodyPr>
            <a:prstTxWarp prst="textNoShape">
              <a:avLst/>
            </a:prstTxWarp>
            <a:spAutoFit/>
          </a:bodyPr>
          <a:lstStyle/>
          <a:p>
            <a:pPr algn="ctr"/>
            <a:r>
              <a:rPr lang="en-US" sz="4400">
                <a:solidFill>
                  <a:srgbClr val="FF0066"/>
                </a:solidFill>
              </a:rPr>
              <a:t>We are going to have a great year!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9646">
                                            <p:txEl>
                                              <p:pRg st="0" end="0"/>
                                            </p:txEl>
                                          </p:spTgt>
                                        </p:tgtEl>
                                        <p:attrNameLst>
                                          <p:attrName>style.visibility</p:attrName>
                                        </p:attrNameLst>
                                      </p:cBhvr>
                                      <p:to>
                                        <p:strVal val="visible"/>
                                      </p:to>
                                    </p:set>
                                    <p:anim calcmode="lin" valueType="num">
                                      <p:cBhvr>
                                        <p:cTn id="7" dur="1000" fill="hold"/>
                                        <p:tgtEl>
                                          <p:spTgt spid="6964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964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96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t>Restroom Procedures</a:t>
            </a:r>
          </a:p>
        </p:txBody>
      </p:sp>
      <p:sp>
        <p:nvSpPr>
          <p:cNvPr id="3" name="Content Placeholder 2"/>
          <p:cNvSpPr>
            <a:spLocks noGrp="1"/>
          </p:cNvSpPr>
          <p:nvPr>
            <p:ph idx="1"/>
          </p:nvPr>
        </p:nvSpPr>
        <p:spPr>
          <a:xfrm>
            <a:off x="381000" y="1981200"/>
            <a:ext cx="8305800" cy="4495800"/>
          </a:xfrm>
        </p:spPr>
        <p:txBody>
          <a:bodyPr vert="horz" lIns="91440" tIns="45720" rIns="91440" bIns="45720" rtlCol="0" anchor="t">
            <a:normAutofit/>
          </a:bodyPr>
          <a:lstStyle/>
          <a:p>
            <a:pPr lvl="0"/>
            <a:endParaRPr lang="en-US"/>
          </a:p>
          <a:p>
            <a:pPr lvl="0"/>
            <a:r>
              <a:rPr lang="en-US"/>
              <a:t>Teacher will line all students up prior to leaving the room.</a:t>
            </a:r>
          </a:p>
          <a:p>
            <a:pPr lvl="0"/>
            <a:r>
              <a:rPr lang="en-US"/>
              <a:t>Students will exit quietly into the hall.</a:t>
            </a:r>
          </a:p>
          <a:p>
            <a:pPr lvl="0"/>
            <a:r>
              <a:rPr lang="en-US"/>
              <a:t>Students not using the restroom will line up in the return line.</a:t>
            </a:r>
          </a:p>
          <a:p>
            <a:r>
              <a:rPr lang="en-US"/>
              <a:t>Two students will enter the restroom at one time.</a:t>
            </a:r>
          </a:p>
          <a:p>
            <a:pPr lvl="0"/>
            <a:r>
              <a:rPr lang="en-US"/>
              <a:t>When exiting, students will wash their hands and get in the return line.</a:t>
            </a:r>
          </a:p>
          <a:p>
            <a:pPr lvl="0"/>
            <a:r>
              <a:rPr lang="en-US"/>
              <a:t>Teacher will escort students back to the classroom. </a:t>
            </a:r>
          </a:p>
          <a:p>
            <a:pPr marL="0" indent="0">
              <a:buNone/>
            </a:pPr>
            <a:endParaRPr lang="en-US"/>
          </a:p>
        </p:txBody>
      </p:sp>
    </p:spTree>
    <p:extLst>
      <p:ext uri="{BB962C8B-B14F-4D97-AF65-F5344CB8AC3E}">
        <p14:creationId xmlns:p14="http://schemas.microsoft.com/office/powerpoint/2010/main" val="1091966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a:t>Restroom Rules</a:t>
            </a:r>
          </a:p>
        </p:txBody>
      </p:sp>
      <p:sp>
        <p:nvSpPr>
          <p:cNvPr id="6" name="Content Placeholder 5"/>
          <p:cNvSpPr>
            <a:spLocks noGrp="1"/>
          </p:cNvSpPr>
          <p:nvPr>
            <p:ph idx="1"/>
          </p:nvPr>
        </p:nvSpPr>
        <p:spPr>
          <a:xfrm>
            <a:off x="228600" y="2209800"/>
            <a:ext cx="8382000" cy="4495800"/>
          </a:xfrm>
        </p:spPr>
        <p:txBody>
          <a:bodyPr>
            <a:normAutofit lnSpcReduction="10000"/>
          </a:bodyPr>
          <a:lstStyle/>
          <a:p>
            <a:pPr lvl="0"/>
            <a:r>
              <a:rPr lang="en-US"/>
              <a:t>Students will remain quiet the entire time of the break.</a:t>
            </a:r>
          </a:p>
          <a:p>
            <a:pPr lvl="0"/>
            <a:r>
              <a:rPr lang="en-US"/>
              <a:t>Students will refrain from horse playing in restroom and the hall.</a:t>
            </a:r>
          </a:p>
          <a:p>
            <a:pPr lvl="0"/>
            <a:r>
              <a:rPr lang="en-US"/>
              <a:t>Students will refrain from vandalism or defacing property.</a:t>
            </a:r>
          </a:p>
          <a:p>
            <a:pPr lvl="0"/>
            <a:r>
              <a:rPr lang="en-US"/>
              <a:t>Students will pump soap dispenser lightly </a:t>
            </a:r>
            <a:r>
              <a:rPr lang="en-US" b="1" u="sng"/>
              <a:t>one time</a:t>
            </a:r>
            <a:r>
              <a:rPr lang="en-US"/>
              <a:t> for soap.</a:t>
            </a:r>
          </a:p>
          <a:p>
            <a:pPr lvl="0"/>
            <a:r>
              <a:rPr lang="en-US"/>
              <a:t>Students will press paper towel dispenser latch lightly </a:t>
            </a:r>
            <a:r>
              <a:rPr lang="en-US" b="1" u="sng"/>
              <a:t>three times</a:t>
            </a:r>
            <a:r>
              <a:rPr lang="en-US"/>
              <a:t> for paper towels.</a:t>
            </a:r>
          </a:p>
          <a:p>
            <a:pPr lvl="0"/>
            <a:r>
              <a:rPr lang="en-US"/>
              <a:t>Students will make sure to throw their used paper towel in the garbage.</a:t>
            </a:r>
          </a:p>
          <a:p>
            <a:pPr lvl="0"/>
            <a:r>
              <a:rPr lang="en-US"/>
              <a:t>Students will check to make sure the restroom is clean for the next class. </a:t>
            </a:r>
          </a:p>
          <a:p>
            <a:pPr marL="0" indent="0">
              <a:buNone/>
            </a:pPr>
            <a:endParaRPr lang="en-US"/>
          </a:p>
        </p:txBody>
      </p:sp>
    </p:spTree>
    <p:extLst>
      <p:ext uri="{BB962C8B-B14F-4D97-AF65-F5344CB8AC3E}">
        <p14:creationId xmlns:p14="http://schemas.microsoft.com/office/powerpoint/2010/main" val="284049321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228600" y="609600"/>
            <a:ext cx="6248400" cy="1219200"/>
          </a:xfrm>
        </p:spPr>
        <p:txBody>
          <a:bodyPr>
            <a:normAutofit fontScale="90000"/>
          </a:bodyPr>
          <a:lstStyle/>
          <a:p>
            <a:pPr eaLnBrk="1" fontAlgn="auto" hangingPunct="1">
              <a:spcAft>
                <a:spcPts val="0"/>
              </a:spcAft>
              <a:defRPr/>
            </a:pPr>
            <a:r>
              <a:rPr lang="en-US" sz="6000">
                <a:effectLst>
                  <a:outerShdw blurRad="38100" dist="38100" dir="2700000" algn="tl">
                    <a:srgbClr val="0064E2"/>
                  </a:outerShdw>
                </a:effectLst>
              </a:rPr>
              <a:t>Hallway</a:t>
            </a:r>
            <a:r>
              <a:rPr lang="en-US">
                <a:effectLst>
                  <a:outerShdw blurRad="38100" dist="38100" dir="2700000" algn="tl">
                    <a:srgbClr val="0064E2"/>
                  </a:outerShdw>
                </a:effectLst>
              </a:rPr>
              <a:t> </a:t>
            </a:r>
            <a:r>
              <a:rPr lang="en-US" sz="5400">
                <a:effectLst>
                  <a:outerShdw blurRad="38100" dist="38100" dir="2700000" algn="tl">
                    <a:srgbClr val="0064E2"/>
                  </a:outerShdw>
                </a:effectLst>
              </a:rPr>
              <a:t>Procedures</a:t>
            </a:r>
            <a:endParaRPr lang="en-US">
              <a:effectLst>
                <a:outerShdw blurRad="38100" dist="38100" dir="2700000" algn="tl">
                  <a:srgbClr val="0064E2"/>
                </a:outerShdw>
              </a:effectLst>
            </a:endParaRPr>
          </a:p>
        </p:txBody>
      </p:sp>
      <p:sp>
        <p:nvSpPr>
          <p:cNvPr id="4" name="Content Placeholder 3"/>
          <p:cNvSpPr>
            <a:spLocks noGrp="1"/>
          </p:cNvSpPr>
          <p:nvPr>
            <p:ph idx="1"/>
          </p:nvPr>
        </p:nvSpPr>
        <p:spPr>
          <a:xfrm>
            <a:off x="228600" y="2218482"/>
            <a:ext cx="8485187" cy="4445036"/>
          </a:xfrm>
        </p:spPr>
        <p:txBody>
          <a:bodyPr vert="horz" lIns="91440" tIns="45720" rIns="91440" bIns="45720" rtlCol="0" anchor="t">
            <a:normAutofit fontScale="92500" lnSpcReduction="20000"/>
          </a:bodyPr>
          <a:lstStyle/>
          <a:p>
            <a:pPr eaLnBrk="1" fontAlgn="auto" hangingPunct="1">
              <a:spcAft>
                <a:spcPts val="0"/>
              </a:spcAft>
              <a:buFont typeface="Arial" charset="0"/>
              <a:buChar char="•"/>
              <a:defRPr/>
            </a:pPr>
            <a:r>
              <a:rPr lang="en-US">
                <a:effectLst>
                  <a:outerShdw blurRad="38100" dist="38100" dir="2700000" algn="tl">
                    <a:srgbClr val="0064E2"/>
                  </a:outerShdw>
                </a:effectLst>
              </a:rPr>
              <a:t>Hallways are a no talking zone when transitioning.</a:t>
            </a:r>
          </a:p>
          <a:p>
            <a:pPr eaLnBrk="1" fontAlgn="auto" hangingPunct="1">
              <a:spcAft>
                <a:spcPts val="0"/>
              </a:spcAft>
              <a:buFont typeface="Arial" charset="0"/>
              <a:buChar char="•"/>
              <a:defRPr/>
            </a:pPr>
            <a:r>
              <a:rPr lang="en-US">
                <a:effectLst>
                  <a:outerShdw blurRad="38100" dist="38100" dir="2700000" algn="tl">
                    <a:srgbClr val="0064E2"/>
                  </a:outerShdw>
                </a:effectLst>
              </a:rPr>
              <a:t>We transition in the hallway by walking around on the maroon.</a:t>
            </a:r>
          </a:p>
          <a:p>
            <a:pPr>
              <a:buFont typeface="Arial" charset="0"/>
              <a:buChar char="•"/>
              <a:defRPr/>
            </a:pPr>
            <a:r>
              <a:rPr lang="en-US">
                <a:effectLst>
                  <a:outerShdw blurRad="38100" dist="38100" dir="2700000" algn="tl">
                    <a:srgbClr val="0064E2"/>
                  </a:outerShdw>
                </a:effectLst>
              </a:rPr>
              <a:t>Keep your feet on the maroon, but next to a blue circle for social distancing purposes. </a:t>
            </a:r>
          </a:p>
          <a:p>
            <a:pPr eaLnBrk="1" fontAlgn="auto" hangingPunct="1">
              <a:spcAft>
                <a:spcPts val="0"/>
              </a:spcAft>
              <a:buFont typeface="Arial" charset="0"/>
              <a:buChar char="•"/>
              <a:defRPr/>
            </a:pPr>
            <a:r>
              <a:rPr lang="en-US">
                <a:effectLst>
                  <a:outerShdw blurRad="38100" dist="38100" dir="2700000" algn="tl">
                    <a:srgbClr val="0064E2"/>
                  </a:outerShdw>
                </a:effectLst>
              </a:rPr>
              <a:t>Move through the hallways in an orderly and quiet manner at all times.</a:t>
            </a:r>
          </a:p>
          <a:p>
            <a:pPr eaLnBrk="1" fontAlgn="auto" hangingPunct="1">
              <a:spcAft>
                <a:spcPts val="0"/>
              </a:spcAft>
              <a:buFont typeface="Arial" charset="0"/>
              <a:buChar char="•"/>
              <a:defRPr/>
            </a:pPr>
            <a:r>
              <a:rPr lang="en-US">
                <a:effectLst>
                  <a:outerShdw blurRad="38100" dist="38100" dir="2700000" algn="tl">
                    <a:srgbClr val="0064E2"/>
                  </a:outerShdw>
                </a:effectLst>
              </a:rPr>
              <a:t>Always keep your hands and feet to yourself.</a:t>
            </a:r>
          </a:p>
          <a:p>
            <a:pPr eaLnBrk="1" fontAlgn="auto" hangingPunct="1">
              <a:spcAft>
                <a:spcPts val="0"/>
              </a:spcAft>
              <a:buFont typeface="Arial" charset="0"/>
              <a:buChar char="•"/>
              <a:defRPr/>
            </a:pPr>
            <a:r>
              <a:rPr lang="en-US">
                <a:effectLst>
                  <a:outerShdw blurRad="38100" dist="38100" dir="2700000" algn="tl">
                    <a:srgbClr val="0064E2"/>
                  </a:outerShdw>
                </a:effectLst>
              </a:rPr>
              <a:t>You should be looking at the back of the person’s head in front of you.</a:t>
            </a:r>
          </a:p>
          <a:p>
            <a:pPr eaLnBrk="1" fontAlgn="auto" hangingPunct="1">
              <a:spcAft>
                <a:spcPts val="0"/>
              </a:spcAft>
              <a:buFont typeface="Arial" charset="0"/>
              <a:buChar char="•"/>
              <a:defRPr/>
            </a:pPr>
            <a:r>
              <a:rPr lang="en-US">
                <a:effectLst>
                  <a:outerShdw blurRad="38100" dist="38100" dir="2700000" algn="tl">
                    <a:srgbClr val="0064E2"/>
                  </a:outerShdw>
                </a:effectLst>
              </a:rPr>
              <a:t>If you need to tie your shoes, step out of the line onto the white.</a:t>
            </a:r>
          </a:p>
          <a:p>
            <a:pPr eaLnBrk="1" fontAlgn="auto" hangingPunct="1">
              <a:spcAft>
                <a:spcPts val="0"/>
              </a:spcAft>
              <a:buFont typeface="Arial" charset="0"/>
              <a:buChar char="•"/>
              <a:defRPr/>
            </a:pPr>
            <a:r>
              <a:rPr lang="en-US">
                <a:effectLst>
                  <a:outerShdw blurRad="38100" dist="38100" dir="2700000" algn="tl">
                    <a:srgbClr val="0064E2"/>
                  </a:outerShdw>
                </a:effectLst>
              </a:rPr>
              <a:t>If you see someone you know in the hallway, you may do a little wave but no shout outs to other students or adults.</a:t>
            </a:r>
          </a:p>
        </p:txBody>
      </p:sp>
      <p:pic>
        <p:nvPicPr>
          <p:cNvPr id="36869" name="Picture 5" descr="0511-0909-0119-4531_Kids_in_a_School_Hallway_clipart_image.jpg.png"/>
          <p:cNvPicPr>
            <a:picLocks noChangeAspect="1"/>
          </p:cNvPicPr>
          <p:nvPr/>
        </p:nvPicPr>
        <p:blipFill>
          <a:blip r:embed="rId2" cstate="print"/>
          <a:srcRect/>
          <a:stretch>
            <a:fillRect/>
          </a:stretch>
        </p:blipFill>
        <p:spPr bwMode="auto">
          <a:xfrm>
            <a:off x="6477000" y="254037"/>
            <a:ext cx="2335213" cy="1828800"/>
          </a:xfrm>
          <a:prstGeom prst="rect">
            <a:avLst/>
          </a:prstGeom>
          <a:noFill/>
          <a:ln w="9525">
            <a:noFill/>
            <a:miter lim="800000"/>
            <a:headEnd/>
            <a:tailEnd/>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467600" cy="1524000"/>
          </a:xfrm>
        </p:spPr>
        <p:txBody>
          <a:bodyPr>
            <a:noAutofit/>
          </a:bodyPr>
          <a:lstStyle/>
          <a:p>
            <a:r>
              <a:rPr lang="en-US" sz="4000"/>
              <a:t>Cafeteria Procedures and Rules</a:t>
            </a:r>
          </a:p>
        </p:txBody>
      </p:sp>
      <p:sp>
        <p:nvSpPr>
          <p:cNvPr id="3" name="Content Placeholder 2"/>
          <p:cNvSpPr>
            <a:spLocks noGrp="1"/>
          </p:cNvSpPr>
          <p:nvPr>
            <p:ph idx="1"/>
          </p:nvPr>
        </p:nvSpPr>
        <p:spPr>
          <a:xfrm>
            <a:off x="152400" y="2133600"/>
            <a:ext cx="8686800" cy="4572000"/>
          </a:xfrm>
        </p:spPr>
        <p:txBody>
          <a:bodyPr vert="horz" lIns="91440" tIns="45720" rIns="91440" bIns="45720" rtlCol="0" anchor="t">
            <a:normAutofit fontScale="92500" lnSpcReduction="20000"/>
          </a:bodyPr>
          <a:lstStyle/>
          <a:p>
            <a:r>
              <a:rPr lang="en-US"/>
              <a:t>Follow Hallway procedures to transition to cafeteria.</a:t>
            </a:r>
          </a:p>
          <a:p>
            <a:r>
              <a:rPr lang="en-US"/>
              <a:t>Go directly to your assigned serving line (everyone must get a lunch).</a:t>
            </a:r>
          </a:p>
          <a:p>
            <a:r>
              <a:rPr lang="en-US"/>
              <a:t>Return to your assigned table.</a:t>
            </a:r>
          </a:p>
          <a:p>
            <a:r>
              <a:rPr lang="en-US"/>
              <a:t>Remain seated until you are dismissed.</a:t>
            </a:r>
          </a:p>
          <a:p>
            <a:r>
              <a:rPr lang="en-US"/>
              <a:t>Tray return </a:t>
            </a:r>
          </a:p>
          <a:p>
            <a:pPr lvl="1"/>
            <a:r>
              <a:rPr lang="en-US"/>
              <a:t>Dump tray and place it on table before lining up.</a:t>
            </a:r>
          </a:p>
          <a:p>
            <a:pPr lvl="1"/>
            <a:r>
              <a:rPr lang="en-US"/>
              <a:t>Teacher will assign one person to take all trays to the window.</a:t>
            </a:r>
          </a:p>
          <a:p>
            <a:r>
              <a:rPr lang="en-US"/>
              <a:t>Keep voices down.</a:t>
            </a:r>
          </a:p>
          <a:p>
            <a:r>
              <a:rPr lang="en-US"/>
              <a:t>Use good manners.</a:t>
            </a:r>
          </a:p>
          <a:p>
            <a:r>
              <a:rPr lang="en-US"/>
              <a:t>Open drinks and food </a:t>
            </a:r>
            <a:r>
              <a:rPr lang="en-US" b="1" u="sng"/>
              <a:t>CANNOT</a:t>
            </a:r>
            <a:r>
              <a:rPr lang="en-US"/>
              <a:t> be taken out of the cafeteria.</a:t>
            </a:r>
          </a:p>
          <a:p>
            <a:r>
              <a:rPr lang="en-US"/>
              <a:t>Sharable sizes of food will not be allowed in the cafeteria.</a:t>
            </a:r>
          </a:p>
          <a:p>
            <a:r>
              <a:rPr lang="en-US"/>
              <a:t>Be polite and cooperative with cafeteria staff and monitors.</a:t>
            </a:r>
          </a:p>
          <a:p>
            <a:endParaRPr lang="en-US"/>
          </a:p>
        </p:txBody>
      </p:sp>
    </p:spTree>
    <p:extLst>
      <p:ext uri="{BB962C8B-B14F-4D97-AF65-F5344CB8AC3E}">
        <p14:creationId xmlns:p14="http://schemas.microsoft.com/office/powerpoint/2010/main" val="3479127912"/>
      </p:ext>
    </p:extLst>
  </p:cSld>
  <p:clrMapOvr>
    <a:masterClrMapping/>
  </p:clrMapOvr>
  <p:transition>
    <p:fade thruBlk="1"/>
  </p:transition>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525</TotalTime>
  <Words>1860</Words>
  <Application>Microsoft Office PowerPoint</Application>
  <PresentationFormat>On-screen Show (4:3)</PresentationFormat>
  <Paragraphs>333</Paragraphs>
  <Slides>54</Slides>
  <Notes>3</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ＭＳ Ｐゴシック</vt:lpstr>
      <vt:lpstr>Arial</vt:lpstr>
      <vt:lpstr>Calibri</vt:lpstr>
      <vt:lpstr>Calisto MT</vt:lpstr>
      <vt:lpstr>Perpetua Titling MT</vt:lpstr>
      <vt:lpstr>Trebuchet MS</vt:lpstr>
      <vt:lpstr>Wingdings 2</vt:lpstr>
      <vt:lpstr>Berlin</vt:lpstr>
      <vt:lpstr>PowerPoint Presentation</vt:lpstr>
      <vt:lpstr>Your 6th Grade Teachers</vt:lpstr>
      <vt:lpstr>6th Grade Warm-up Monday, August 9, 2021</vt:lpstr>
      <vt:lpstr>Today’s Agenda: August 9, 2021</vt:lpstr>
      <vt:lpstr>PowerPoint Presentation</vt:lpstr>
      <vt:lpstr>Restroom Procedures</vt:lpstr>
      <vt:lpstr>Restroom Rules</vt:lpstr>
      <vt:lpstr>Hallway Procedures</vt:lpstr>
      <vt:lpstr>Cafeteria Procedures and Rules</vt:lpstr>
      <vt:lpstr>PowerPoint Presentation</vt:lpstr>
      <vt:lpstr>PowerPoint Presentation</vt:lpstr>
      <vt:lpstr>PowerPoint Presentation</vt:lpstr>
      <vt:lpstr>Fire Drill</vt:lpstr>
      <vt:lpstr>Tornado Drill</vt:lpstr>
      <vt:lpstr>Black Hawk Down Lockdown Drill</vt:lpstr>
      <vt:lpstr>Earthquake Drill</vt:lpstr>
      <vt:lpstr>Arrival </vt:lpstr>
      <vt:lpstr>Afternoon Dismissal</vt:lpstr>
      <vt:lpstr>6th Grade Warm-up Tuesday, August 10, 2021</vt:lpstr>
      <vt:lpstr>Today’s Agenda: August 10, 2021</vt:lpstr>
      <vt:lpstr>PowerPoint Presentation</vt:lpstr>
      <vt:lpstr>Cell Phone</vt:lpstr>
      <vt:lpstr>Parent Communication</vt:lpstr>
      <vt:lpstr>Consequences for Breaking the Rules</vt:lpstr>
      <vt:lpstr>PowerPoint Presentation</vt:lpstr>
      <vt:lpstr>Daily Schedule</vt:lpstr>
      <vt:lpstr>Morning Announcements</vt:lpstr>
      <vt:lpstr>The Pledge of Allegiance</vt:lpstr>
      <vt:lpstr>PowerPoint Presentation</vt:lpstr>
      <vt:lpstr>HAWK SQUAWK CURRICULUM</vt:lpstr>
      <vt:lpstr>6th Grade Warm-up Wednesday, August 11, 2021</vt:lpstr>
      <vt:lpstr>Today’s Agenda: August 11, 2021</vt:lpstr>
      <vt:lpstr>6th Grade Classroom Rules and Procedures </vt:lpstr>
      <vt:lpstr>6th Grade Classroom Rules</vt:lpstr>
      <vt:lpstr>ENTERING THE CLASSROOM </vt:lpstr>
      <vt:lpstr>Teacher’s Corner</vt:lpstr>
      <vt:lpstr>Class Interruptions </vt:lpstr>
      <vt:lpstr>Moving Around in the Classroom</vt:lpstr>
      <vt:lpstr>Pencil Sharpening and Trash Procedure</vt:lpstr>
      <vt:lpstr>Intercom Call</vt:lpstr>
      <vt:lpstr>Housekeeping Procedures</vt:lpstr>
      <vt:lpstr>Housekeeping Procedures</vt:lpstr>
      <vt:lpstr>HOUSEKEEPING PROCEDURES  </vt:lpstr>
      <vt:lpstr>Returning Absent Students</vt:lpstr>
      <vt:lpstr>Bullying</vt:lpstr>
      <vt:lpstr>Guidance and Counseling</vt:lpstr>
      <vt:lpstr>Medicine at School</vt:lpstr>
      <vt:lpstr>Hall Passes</vt:lpstr>
      <vt:lpstr>School Device Usage</vt:lpstr>
      <vt:lpstr>6th Grade Supply List</vt:lpstr>
      <vt:lpstr>Academic Integrity  (Honesty in Learning Policy): </vt:lpstr>
      <vt:lpstr>PowerSchool</vt:lpstr>
      <vt:lpstr>Grading Scale</vt:lpstr>
      <vt:lpstr>Let’s get Back to the Basics!!! Welcome to 6th Grade at Highland Oaks!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The 6th Grade</dc:title>
  <dc:creator>Jerilyn Payne</dc:creator>
  <cp:lastModifiedBy>STEVEN  BRELAND</cp:lastModifiedBy>
  <cp:revision>5</cp:revision>
  <cp:lastPrinted>2013-07-21T01:05:31Z</cp:lastPrinted>
  <dcterms:created xsi:type="dcterms:W3CDTF">2012-08-06T13:22:52Z</dcterms:created>
  <dcterms:modified xsi:type="dcterms:W3CDTF">2021-08-09T20:04:05Z</dcterms:modified>
</cp:coreProperties>
</file>