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87"/>
  </p:notesMasterIdLst>
  <p:handoutMasterIdLst>
    <p:handoutMasterId r:id="rId88"/>
  </p:handoutMasterIdLst>
  <p:sldIdLst>
    <p:sldId id="330" r:id="rId5"/>
    <p:sldId id="375" r:id="rId6"/>
    <p:sldId id="329" r:id="rId7"/>
    <p:sldId id="331" r:id="rId8"/>
    <p:sldId id="264" r:id="rId9"/>
    <p:sldId id="266" r:id="rId10"/>
    <p:sldId id="267" r:id="rId11"/>
    <p:sldId id="268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315" r:id="rId35"/>
    <p:sldId id="316" r:id="rId36"/>
    <p:sldId id="301" r:id="rId37"/>
    <p:sldId id="302" r:id="rId38"/>
    <p:sldId id="257" r:id="rId39"/>
    <p:sldId id="256" r:id="rId40"/>
    <p:sldId id="258" r:id="rId41"/>
    <p:sldId id="259" r:id="rId42"/>
    <p:sldId id="318" r:id="rId43"/>
    <p:sldId id="319" r:id="rId44"/>
    <p:sldId id="320" r:id="rId45"/>
    <p:sldId id="327" r:id="rId46"/>
    <p:sldId id="328" r:id="rId47"/>
    <p:sldId id="322" r:id="rId48"/>
    <p:sldId id="336" r:id="rId49"/>
    <p:sldId id="337" r:id="rId50"/>
    <p:sldId id="338" r:id="rId51"/>
    <p:sldId id="339" r:id="rId52"/>
    <p:sldId id="321" r:id="rId53"/>
    <p:sldId id="323" r:id="rId54"/>
    <p:sldId id="324" r:id="rId55"/>
    <p:sldId id="325" r:id="rId56"/>
    <p:sldId id="326" r:id="rId57"/>
    <p:sldId id="376" r:id="rId58"/>
    <p:sldId id="341" r:id="rId59"/>
    <p:sldId id="342" r:id="rId60"/>
    <p:sldId id="343" r:id="rId61"/>
    <p:sldId id="340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6" r:id="rId74"/>
    <p:sldId id="370" r:id="rId75"/>
    <p:sldId id="371" r:id="rId76"/>
    <p:sldId id="372" r:id="rId77"/>
    <p:sldId id="373" r:id="rId78"/>
    <p:sldId id="362" r:id="rId79"/>
    <p:sldId id="363" r:id="rId80"/>
    <p:sldId id="364" r:id="rId81"/>
    <p:sldId id="365" r:id="rId82"/>
    <p:sldId id="367" r:id="rId83"/>
    <p:sldId id="368" r:id="rId84"/>
    <p:sldId id="369" r:id="rId85"/>
    <p:sldId id="374" r:id="rId8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37E2813-601B-4697-B14D-165027600992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75EF03-110B-4710-A708-FEF192761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13F8F91-4F38-4A01-947F-C76C21BA8A7A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8CCA95-4F40-4CDD-BF1E-B8C9EB86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C50AE-3F91-4559-9B0E-A2D6B7D4FDF9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DF900-6373-47C5-BA9B-70BD2E1B8717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8308FF-B700-4E59-AE5C-F8F59CB1A3E7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BCDE5-D4F7-4316-ADC8-B3EE508E17CD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E169665-F8EF-4361-A0FE-4B938EFB95BC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696"/>
            <a:ext cx="5364480" cy="431995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5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CCA95-4F40-4CDD-BF1E-B8C9EB86EE7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68F95-073A-45D4-87B2-343A0BF845F0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C7042-0B3A-4BC8-B639-251E05717AA1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F6E643-02FB-4099-BC63-B55FC181E4B5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C0C2A-CFB2-4876-A7C9-91686DBF6BE5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33FF2-F850-43D8-B75A-4905DACD7E18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10A5-1A13-4087-8DFA-155E6E5B5D73}" type="datetimeFigureOut">
              <a:rPr lang="en-US" noProof="0" smtClean="0"/>
              <a:t>8/25/2021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CBFCC-E1FF-473E-BF42-70E7405CF173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B7810A5-1A13-4087-8DFA-155E6E5B5D73}" type="datetimeFigureOut">
              <a:rPr lang="tr-TR" smtClean="0"/>
              <a:t>25.08.2021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00CBFCC-E1FF-473E-BF42-70E7405CF173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nceton.edu/~refdesk/primary2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inceton.edu/~refdesk/primary2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torycorps.org/listen/" TargetMode="External"/><Relationship Id="rId2" Type="http://schemas.openxmlformats.org/officeDocument/2006/relationships/hyperlink" Target="http://teacher.scholastic.com/activities/immigration/tour/stop2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ammem/cwphtml/tl1863.html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gmNkYUL_Cw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1" y="1862138"/>
            <a:ext cx="8410769" cy="47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63467"/>
            <a:ext cx="11175013" cy="1054394"/>
          </a:xfrm>
        </p:spPr>
        <p:txBody>
          <a:bodyPr/>
          <a:lstStyle/>
          <a:p>
            <a:r>
              <a:rPr lang="en-US" dirty="0"/>
              <a:t>Week 1 Social Studies…</a:t>
            </a:r>
            <a:br>
              <a:rPr lang="en-US" dirty="0"/>
            </a:br>
            <a:r>
              <a:rPr lang="en-US" dirty="0"/>
              <a:t>Why Study History?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580" y="327660"/>
            <a:ext cx="256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263240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1" y="1600200"/>
            <a:ext cx="11209867" cy="44069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Written record </a:t>
            </a:r>
            <a:r>
              <a:rPr lang="en-US" sz="2800" dirty="0"/>
              <a:t>– </a:t>
            </a:r>
            <a:r>
              <a:rPr lang="en-US" sz="2800" u="sng" dirty="0"/>
              <a:t>Letters, diaries, newspapers, books</a:t>
            </a:r>
            <a:r>
              <a:rPr lang="en-US" sz="2800" dirty="0"/>
              <a:t>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Oral record </a:t>
            </a:r>
            <a:r>
              <a:rPr lang="en-US" sz="2800" dirty="0"/>
              <a:t>– </a:t>
            </a:r>
            <a:r>
              <a:rPr lang="en-US" sz="2800" u="sng" dirty="0"/>
              <a:t>Stories, music, speeches</a:t>
            </a:r>
            <a:r>
              <a:rPr lang="en-US" sz="2800" dirty="0"/>
              <a:t>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Visual record</a:t>
            </a:r>
            <a:r>
              <a:rPr lang="en-US" sz="2800" dirty="0"/>
              <a:t> – </a:t>
            </a:r>
            <a:r>
              <a:rPr lang="en-US" sz="2800" u="sng" dirty="0"/>
              <a:t>Photographs, artwork, TV</a:t>
            </a:r>
            <a:r>
              <a:rPr lang="en-US" sz="2800" dirty="0"/>
              <a:t>…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Artifacts</a:t>
            </a:r>
            <a:r>
              <a:rPr lang="en-US" sz="2800" dirty="0"/>
              <a:t> – </a:t>
            </a:r>
            <a:r>
              <a:rPr lang="en-US" sz="2800" u="sng" dirty="0"/>
              <a:t>Things left behind (buildings, clothing, pottery…)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How do we know what we know about history when we were not there?</a:t>
            </a:r>
          </a:p>
        </p:txBody>
      </p:sp>
      <p:pic>
        <p:nvPicPr>
          <p:cNvPr id="1026" name="Picture 2" descr="http://spec.lib.vt.edu/cwlove/bigenv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3588"/>
            <a:ext cx="4675717" cy="2076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28" name="Picture 4" descr="http://pics.livejournal.com/kensmind/pic/000zy3g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4510088"/>
            <a:ext cx="3860800" cy="2139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30" name="Picture 6" descr="http://24.media.tumblr.com/tumblr_l1mfi0EAht1qzbwp6o1_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7467" y="4341814"/>
            <a:ext cx="4622800" cy="230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94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50400" y="2892425"/>
            <a:ext cx="2133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892425"/>
            <a:ext cx="84328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written record</a:t>
            </a:r>
          </a:p>
        </p:txBody>
      </p:sp>
    </p:spTree>
    <p:extLst>
      <p:ext uri="{BB962C8B-B14F-4D97-AF65-F5344CB8AC3E}">
        <p14:creationId xmlns:p14="http://schemas.microsoft.com/office/powerpoint/2010/main" val="3278306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When studying history, we use </a:t>
            </a:r>
            <a:r>
              <a:rPr lang="en-US" sz="3200" b="1" dirty="0"/>
              <a:t>PRIMARY SOURCES</a:t>
            </a:r>
            <a:r>
              <a:rPr lang="en-US" sz="3200" dirty="0"/>
              <a:t> and </a:t>
            </a:r>
            <a:r>
              <a:rPr lang="en-US" sz="3200" b="1" dirty="0"/>
              <a:t>SECONDARY SOURCES</a:t>
            </a:r>
            <a:r>
              <a:rPr lang="en-US" sz="3200" dirty="0"/>
              <a:t>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So… what are they?  What do you think they are?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000" dirty="0"/>
              <a:t>What is a source?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000" dirty="0"/>
              <a:t>Why do we use sources?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Written Record</a:t>
            </a:r>
          </a:p>
        </p:txBody>
      </p:sp>
    </p:spTree>
    <p:extLst>
      <p:ext uri="{BB962C8B-B14F-4D97-AF65-F5344CB8AC3E}">
        <p14:creationId xmlns:p14="http://schemas.microsoft.com/office/powerpoint/2010/main" val="146051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3"/>
            <a:ext cx="11277600" cy="44069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600" dirty="0"/>
              <a:t>A </a:t>
            </a:r>
            <a:r>
              <a:rPr lang="en-US" sz="3600" u="sng" dirty="0"/>
              <a:t>primary source</a:t>
            </a:r>
            <a:r>
              <a:rPr lang="en-US" sz="3600" dirty="0"/>
              <a:t> is a </a:t>
            </a:r>
            <a:r>
              <a:rPr lang="en-US" sz="3600" u="sng" dirty="0"/>
              <a:t>document or physical object which was written or created during the time under study</a:t>
            </a:r>
            <a:r>
              <a:rPr lang="en-US" sz="3600" dirty="0"/>
              <a:t>. These sources were </a:t>
            </a:r>
            <a:r>
              <a:rPr lang="en-US" sz="3600" u="sng" dirty="0"/>
              <a:t>present during an experience or time period and offer an inside view of a particular event</a:t>
            </a:r>
            <a:r>
              <a:rPr lang="en-US" sz="3600" dirty="0"/>
              <a:t>. 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Primary sources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09600" y="6203950"/>
            <a:ext cx="1117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Franklin Gothic Medium"/>
              </a:rPr>
              <a:t>Information from </a:t>
            </a:r>
            <a:r>
              <a:rPr lang="en-US">
                <a:solidFill>
                  <a:prstClr val="black"/>
                </a:solidFill>
                <a:latin typeface="Franklin Gothic Medium"/>
                <a:hlinkClick r:id="rId2"/>
              </a:rPr>
              <a:t>http://www.princeton.edu/~refdesk/primary2.html</a:t>
            </a: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9326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/>
              <a:t>Some types of primary sources include:</a:t>
            </a:r>
          </a:p>
          <a:p>
            <a:pPr lvl="1" eaLnBrk="1" hangingPunct="1">
              <a:defRPr/>
            </a:pPr>
            <a:r>
              <a:rPr lang="en-US" sz="2800" u="sng"/>
              <a:t>ORIGINAL DOCUMENTS</a:t>
            </a:r>
            <a:r>
              <a:rPr lang="en-US" sz="2800"/>
              <a:t> (excerpts or translations acceptable): Diaries, speeches, manuscripts, letters, interviews, news film footage, autobiographies, official records </a:t>
            </a:r>
          </a:p>
          <a:p>
            <a:pPr lvl="1" eaLnBrk="1" hangingPunct="1">
              <a:defRPr/>
            </a:pPr>
            <a:r>
              <a:rPr lang="en-US" sz="2800" u="sng"/>
              <a:t>CREATIVE WORKS</a:t>
            </a:r>
            <a:r>
              <a:rPr lang="en-US" sz="2800"/>
              <a:t>: Poetry, drama, novels, music, art </a:t>
            </a:r>
          </a:p>
          <a:p>
            <a:pPr lvl="1" eaLnBrk="1" hangingPunct="1">
              <a:defRPr/>
            </a:pPr>
            <a:r>
              <a:rPr lang="en-US" sz="2800" u="sng"/>
              <a:t>RELICS OR ARTIFACTS</a:t>
            </a:r>
            <a:r>
              <a:rPr lang="en-US" sz="2800"/>
              <a:t>: Pottery, furniture, clothing, buildings</a:t>
            </a:r>
          </a:p>
          <a:p>
            <a:pPr lvl="1"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Types of primary sources</a:t>
            </a:r>
          </a:p>
        </p:txBody>
      </p:sp>
    </p:spTree>
    <p:extLst>
      <p:ext uri="{BB962C8B-B14F-4D97-AF65-F5344CB8AC3E}">
        <p14:creationId xmlns:p14="http://schemas.microsoft.com/office/powerpoint/2010/main" val="23410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000"/>
              <a:t>Diary of Anne Frank - Experiences of a Jewish family during WWII </a:t>
            </a:r>
          </a:p>
          <a:p>
            <a:pPr eaLnBrk="1" hangingPunct="1">
              <a:defRPr/>
            </a:pPr>
            <a:r>
              <a:rPr lang="en-US" sz="3000"/>
              <a:t>The Constitution of Canada - Canadian History </a:t>
            </a:r>
          </a:p>
          <a:p>
            <a:pPr eaLnBrk="1" hangingPunct="1">
              <a:defRPr/>
            </a:pPr>
            <a:r>
              <a:rPr lang="en-US" sz="3000"/>
              <a:t>A journal article reporting NEW research or findings </a:t>
            </a:r>
          </a:p>
          <a:p>
            <a:pPr eaLnBrk="1" hangingPunct="1">
              <a:defRPr/>
            </a:pPr>
            <a:r>
              <a:rPr lang="en-US" sz="3000"/>
              <a:t>Weavings and pottery - Native American history </a:t>
            </a:r>
          </a:p>
          <a:p>
            <a:pPr eaLnBrk="1" hangingPunct="1">
              <a:defRPr/>
            </a:pPr>
            <a:r>
              <a:rPr lang="en-US" sz="3000"/>
              <a:t>Plato's Republic - Women in Ancient Greece</a:t>
            </a:r>
          </a:p>
          <a:p>
            <a:pPr eaLnBrk="1" hangingPunct="1">
              <a:defRPr/>
            </a:pPr>
            <a:endParaRPr lang="en-US" sz="3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Examples of primary sources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8964" y="5968296"/>
            <a:ext cx="10972800" cy="585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  <a:latin typeface="Franklin Gothic Medium"/>
              </a:rPr>
              <a:t>Can you think of any other primary sources?</a:t>
            </a:r>
          </a:p>
        </p:txBody>
      </p:sp>
    </p:spTree>
    <p:extLst>
      <p:ext uri="{BB962C8B-B14F-4D97-AF65-F5344CB8AC3E}">
        <p14:creationId xmlns:p14="http://schemas.microsoft.com/office/powerpoint/2010/main" val="367051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Primary sources</a:t>
            </a:r>
          </a:p>
        </p:txBody>
      </p:sp>
      <p:pic>
        <p:nvPicPr>
          <p:cNvPr id="2050" name="Picture 2" descr="https://encrypted-tbn1.google.com/images?q=tbn:ANd9GcRJJAUkYe1oUMNjaLewieR0vftqY4bfxyjyjQzbxQ_Zx9F-Uq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1784350"/>
            <a:ext cx="4387851" cy="1949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2" name="Picture 4" descr="http://www.elcivics.com/constitution_quill_p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851" y="3962400"/>
            <a:ext cx="4699000" cy="23241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4" name="Picture 6" descr="http://cdn4.blogs.babble.com/famecrawler/files/2011/01/martin-luther-king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1751013"/>
            <a:ext cx="4055533" cy="2628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56" name="Picture 8" descr="http://img4.findthebest.com/sites/default/files/244/media/images/Reynolda_House_Museum_of_American_Art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4500" y="4038600"/>
            <a:ext cx="4487333" cy="2247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6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4"/>
            <a:ext cx="11209867" cy="51387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</a:t>
            </a:r>
            <a:r>
              <a:rPr lang="en-US" sz="3200" u="sng" dirty="0"/>
              <a:t>secondary source interprets and analyzes primary sources</a:t>
            </a:r>
            <a:r>
              <a:rPr lang="en-US" sz="3200" dirty="0"/>
              <a:t>. These sources are </a:t>
            </a:r>
            <a:r>
              <a:rPr lang="en-US" sz="3200" u="sng" dirty="0"/>
              <a:t>one or more steps removed from the event</a:t>
            </a:r>
            <a:r>
              <a:rPr lang="en-US" sz="3200" dirty="0"/>
              <a:t>. Secondary sources may have pictures, quotes or graphics of primary sources in them. Some types of secondary sources include: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400" u="sng" dirty="0"/>
              <a:t>PUBLICATIONS</a:t>
            </a:r>
            <a:r>
              <a:rPr lang="en-US" sz="2400" dirty="0"/>
              <a:t>: </a:t>
            </a:r>
            <a:r>
              <a:rPr lang="en-US" sz="2400" u="sng" dirty="0"/>
              <a:t>Textbooks, magazine articles, histories, criticisms, commentaries, encyclopedias</a:t>
            </a:r>
            <a:r>
              <a:rPr lang="en-US" sz="2400" dirty="0"/>
              <a:t>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Secondary sources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06400" y="6316663"/>
            <a:ext cx="1117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Franklin Gothic Medium"/>
              </a:rPr>
              <a:t>Information from </a:t>
            </a:r>
            <a:r>
              <a:rPr lang="en-US">
                <a:solidFill>
                  <a:prstClr val="black"/>
                </a:solidFill>
                <a:latin typeface="Franklin Gothic Medium"/>
                <a:hlinkClick r:id="rId2"/>
              </a:rPr>
              <a:t>http://www.princeton.edu/~refdesk/primary2.html</a:t>
            </a:r>
            <a:endParaRPr lang="en-US">
              <a:solidFill>
                <a:prstClr val="black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5833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journal/magazine article which interprets or reviews previous findings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history textbook 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 book about the effects of WWI 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Examples of secondary sources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8000" y="4505325"/>
            <a:ext cx="5903384" cy="120032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prstClr val="white"/>
                </a:solidFill>
                <a:latin typeface="Franklin Gothic Medium"/>
              </a:rPr>
              <a:t>Can you think of any other secondary sources?</a:t>
            </a:r>
          </a:p>
        </p:txBody>
      </p:sp>
      <p:pic>
        <p:nvPicPr>
          <p:cNvPr id="30724" name="Content Placeholder 3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7200" y="4213225"/>
            <a:ext cx="4792133" cy="2338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42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For sources, always ask yourself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What is the source?</a:t>
            </a:r>
          </a:p>
          <a:p>
            <a:pPr eaLnBrk="1" hangingPunct="1"/>
            <a:r>
              <a:rPr lang="en-US" sz="3600" dirty="0"/>
              <a:t>When and where was it produced?</a:t>
            </a:r>
          </a:p>
          <a:p>
            <a:pPr eaLnBrk="1" hangingPunct="1"/>
            <a:r>
              <a:rPr lang="en-US" sz="3600" dirty="0"/>
              <a:t>Who created it?</a:t>
            </a:r>
          </a:p>
          <a:p>
            <a:pPr eaLnBrk="1" hangingPunct="1"/>
            <a:r>
              <a:rPr lang="en-US" sz="3600" dirty="0"/>
              <a:t>For whom was it created?</a:t>
            </a:r>
          </a:p>
          <a:p>
            <a:pPr eaLnBrk="1" hangingPunct="1"/>
            <a:r>
              <a:rPr lang="en-US" sz="3600" dirty="0"/>
              <a:t>What was the creator’s intent?</a:t>
            </a:r>
          </a:p>
        </p:txBody>
      </p:sp>
    </p:spTree>
    <p:extLst>
      <p:ext uri="{BB962C8B-B14F-4D97-AF65-F5344CB8AC3E}">
        <p14:creationId xmlns:p14="http://schemas.microsoft.com/office/powerpoint/2010/main" val="380322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D8CDA2-AB49-4165-BF5F-E78459DD9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17618"/>
              </p:ext>
            </p:extLst>
          </p:nvPr>
        </p:nvGraphicFramePr>
        <p:xfrm>
          <a:off x="2032000" y="719665"/>
          <a:ext cx="8128000" cy="478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21654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06925857"/>
                    </a:ext>
                  </a:extLst>
                </a:gridCol>
              </a:tblGrid>
              <a:tr h="7631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 err="1"/>
                        <a:t>ClassKick</a:t>
                      </a:r>
                      <a:r>
                        <a:rPr lang="en-US" sz="4400" dirty="0"/>
                        <a:t>: go to Classkick.com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655099"/>
                  </a:ext>
                </a:extLst>
              </a:tr>
              <a:tr h="37141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2</a:t>
                      </a:r>
                      <a:r>
                        <a:rPr lang="en-US" sz="6000" baseline="30000" dirty="0"/>
                        <a:t>nd</a:t>
                      </a:r>
                      <a:r>
                        <a:rPr lang="en-US" sz="6000" dirty="0"/>
                        <a:t>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446 8UP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592604"/>
                  </a:ext>
                </a:extLst>
              </a:tr>
              <a:tr h="37141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3</a:t>
                      </a:r>
                      <a:r>
                        <a:rPr lang="en-US" sz="6000" baseline="30000" dirty="0"/>
                        <a:t>rd</a:t>
                      </a:r>
                      <a:r>
                        <a:rPr lang="en-US" sz="6000" dirty="0"/>
                        <a:t>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6AL GJS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921572"/>
                  </a:ext>
                </a:extLst>
              </a:tr>
              <a:tr h="37141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5</a:t>
                      </a:r>
                      <a:r>
                        <a:rPr lang="en-US" sz="6000" baseline="30000" dirty="0"/>
                        <a:t>th</a:t>
                      </a:r>
                      <a:r>
                        <a:rPr lang="en-US" sz="6000" dirty="0"/>
                        <a:t>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W35 VDR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097932"/>
                  </a:ext>
                </a:extLst>
              </a:tr>
              <a:tr h="371412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/>
                        <a:t>7</a:t>
                      </a:r>
                      <a:r>
                        <a:rPr lang="en-US" sz="6000" baseline="30000" dirty="0"/>
                        <a:t>th</a:t>
                      </a:r>
                      <a:r>
                        <a:rPr lang="en-US" sz="6000" dirty="0"/>
                        <a:t>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/>
                        <a:t>X7R N3V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66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74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3"/>
            <a:ext cx="7315200" cy="4933950"/>
          </a:xfrm>
        </p:spPr>
        <p:txBody>
          <a:bodyPr>
            <a:norm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/>
              <a:t>In groups of 3-4, discuss this question and come to an agreement on the question.  Develop an argument supporting your response, and be prepared to share your answer with the class.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b="1" dirty="0"/>
              <a:t>Is one type of source more valuable than the other? Why/why not?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355600"/>
            <a:ext cx="77216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Primary vs. secondary sources</a:t>
            </a:r>
          </a:p>
        </p:txBody>
      </p:sp>
      <p:pic>
        <p:nvPicPr>
          <p:cNvPr id="31747" name="Picture 2" descr="http://www.loc.gov/rr/program/bib/ourdocs/Images/decla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1" y="152400"/>
            <a:ext cx="31369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virlib.brinkster.net/aca/ACAIMAGES_BKS/BKS_american_scrip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4884" y="3484563"/>
            <a:ext cx="2785533" cy="328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9753600" y="3048001"/>
            <a:ext cx="111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C66951"/>
                </a:solidFill>
                <a:latin typeface="Franklin Gothic Medium"/>
              </a:rPr>
              <a:t>VS. </a:t>
            </a:r>
          </a:p>
        </p:txBody>
      </p:sp>
    </p:spTree>
    <p:extLst>
      <p:ext uri="{BB962C8B-B14F-4D97-AF65-F5344CB8AC3E}">
        <p14:creationId xmlns:p14="http://schemas.microsoft.com/office/powerpoint/2010/main" val="15052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50400" y="2892425"/>
            <a:ext cx="2133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892425"/>
            <a:ext cx="84328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oral record</a:t>
            </a:r>
          </a:p>
        </p:txBody>
      </p:sp>
    </p:spTree>
    <p:extLst>
      <p:ext uri="{BB962C8B-B14F-4D97-AF65-F5344CB8AC3E}">
        <p14:creationId xmlns:p14="http://schemas.microsoft.com/office/powerpoint/2010/main" val="422869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643064"/>
            <a:ext cx="11209867" cy="51387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The American Indians did not have a written record until the 1800s.  How do we know about their lives and history before then? How did THEY know?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Are oral histories reliable?  Why or why not?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24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Oral record</a:t>
            </a:r>
          </a:p>
        </p:txBody>
      </p:sp>
    </p:spTree>
    <p:extLst>
      <p:ext uri="{BB962C8B-B14F-4D97-AF65-F5344CB8AC3E}">
        <p14:creationId xmlns:p14="http://schemas.microsoft.com/office/powerpoint/2010/main" val="4690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4"/>
            <a:ext cx="11209867" cy="4986337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2800" dirty="0"/>
              <a:t>Oral history very popular today, and many people are working to record people’s stories to preserve them for future generations.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/>
              <a:t>Ellis Island Oral History - </a:t>
            </a:r>
            <a:r>
              <a:rPr lang="en-US" sz="2800" dirty="0">
                <a:hlinkClick r:id="rId2"/>
              </a:rPr>
              <a:t>http://teacher.scholastic.com/activities/immigration/tour/stop2.htm</a:t>
            </a:r>
            <a:endParaRPr lang="en-US" sz="28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 err="1"/>
              <a:t>StoryCorps</a:t>
            </a:r>
            <a:r>
              <a:rPr lang="en-US" sz="2800" dirty="0"/>
              <a:t> – A project from NPR designed to capture the stories of everyday Americans (not just politicians and other famous figures).	</a:t>
            </a:r>
            <a:r>
              <a:rPr lang="en-US" sz="2800" dirty="0">
                <a:hlinkClick r:id="rId3"/>
              </a:rPr>
              <a:t>http://storycorps.org/listen/</a:t>
            </a:r>
            <a:endParaRPr lang="en-US" sz="28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Oral history today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5943601"/>
            <a:ext cx="3098800" cy="73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6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50400" y="2892425"/>
            <a:ext cx="2133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892425"/>
            <a:ext cx="84328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visual record</a:t>
            </a:r>
          </a:p>
        </p:txBody>
      </p:sp>
    </p:spTree>
    <p:extLst>
      <p:ext uri="{BB962C8B-B14F-4D97-AF65-F5344CB8AC3E}">
        <p14:creationId xmlns:p14="http://schemas.microsoft.com/office/powerpoint/2010/main" val="790383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6197600" cy="50292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How can the visual record be helpful to us when we try to understand the past?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What types of visual sources can we use?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/>
              <a:t>Photographs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/>
              <a:t>Artwork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2800" dirty="0"/>
              <a:t>Video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1" y="241300"/>
            <a:ext cx="6836833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Visual sources</a:t>
            </a:r>
          </a:p>
        </p:txBody>
      </p:sp>
      <p:pic>
        <p:nvPicPr>
          <p:cNvPr id="36867" name="Picture 2" descr="Six officers of the 17th New York Batte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05651" y="381000"/>
            <a:ext cx="467148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105651" y="3217863"/>
            <a:ext cx="467148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prstClr val="black"/>
                </a:solidFill>
                <a:latin typeface="Franklin Gothic Medium"/>
              </a:rPr>
              <a:t>Six officers of the 17</a:t>
            </a:r>
            <a:r>
              <a:rPr lang="en-US" sz="1400" baseline="30000">
                <a:solidFill>
                  <a:prstClr val="black"/>
                </a:solidFill>
                <a:latin typeface="Franklin Gothic Medium"/>
              </a:rPr>
              <a:t>th</a:t>
            </a:r>
            <a:r>
              <a:rPr lang="en-US" sz="1400">
                <a:solidFill>
                  <a:prstClr val="black"/>
                </a:solidFill>
                <a:latin typeface="Franklin Gothic Medium"/>
              </a:rPr>
              <a:t> New York Battery – Gettyrsburg, PA June 1863</a:t>
            </a:r>
          </a:p>
          <a:p>
            <a:pPr algn="ctr"/>
            <a:r>
              <a:rPr lang="en-US" sz="1100">
                <a:solidFill>
                  <a:prstClr val="black"/>
                </a:solidFill>
                <a:latin typeface="Franklin Gothic Medium"/>
                <a:hlinkClick r:id="rId3"/>
              </a:rPr>
              <a:t>http://memory.loc.gov/ammem/cwphtml/tl1863.html</a:t>
            </a:r>
            <a:endParaRPr lang="en-US" sz="1100">
              <a:solidFill>
                <a:prstClr val="black"/>
              </a:solidFill>
              <a:latin typeface="Franklin Gothic Medium"/>
            </a:endParaRPr>
          </a:p>
        </p:txBody>
      </p:sp>
      <p:pic>
        <p:nvPicPr>
          <p:cNvPr id="36869" name="Picture 5" descr="National_Park_Service_9-11_Statue_of_Liberty_and_WTC_fire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3018" y="4114800"/>
            <a:ext cx="4476749" cy="24463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21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1463"/>
            <a:ext cx="103632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Visual Record</a:t>
            </a:r>
          </a:p>
        </p:txBody>
      </p:sp>
      <p:pic>
        <p:nvPicPr>
          <p:cNvPr id="3789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990600"/>
            <a:ext cx="10363200" cy="5715000"/>
          </a:xfrm>
        </p:spPr>
      </p:pic>
    </p:spTree>
    <p:extLst>
      <p:ext uri="{BB962C8B-B14F-4D97-AF65-F5344CB8AC3E}">
        <p14:creationId xmlns:p14="http://schemas.microsoft.com/office/powerpoint/2010/main" val="1110084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103632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Visual Record</a:t>
            </a:r>
          </a:p>
        </p:txBody>
      </p:sp>
      <p:pic>
        <p:nvPicPr>
          <p:cNvPr id="39938" name="Picture 5" descr="slave photo--21186898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481138"/>
            <a:ext cx="50165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anseladam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1" y="1524000"/>
            <a:ext cx="5628217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74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355600"/>
            <a:ext cx="5486400" cy="1054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Visual record</a:t>
            </a:r>
          </a:p>
        </p:txBody>
      </p:sp>
      <p:pic>
        <p:nvPicPr>
          <p:cNvPr id="40962" name="Picture 3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2400" y="152400"/>
            <a:ext cx="5469467" cy="2730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3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3048001"/>
            <a:ext cx="6557433" cy="3273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4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18400" y="2901951"/>
            <a:ext cx="3759200" cy="368776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8079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550400" y="2892425"/>
            <a:ext cx="21336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2892425"/>
            <a:ext cx="8432800" cy="1646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Artifact Record</a:t>
            </a:r>
          </a:p>
        </p:txBody>
      </p:sp>
    </p:spTree>
    <p:extLst>
      <p:ext uri="{BB962C8B-B14F-4D97-AF65-F5344CB8AC3E}">
        <p14:creationId xmlns:p14="http://schemas.microsoft.com/office/powerpoint/2010/main" val="325122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74227"/>
            <a:ext cx="7848600" cy="91637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Social Studies Week 1 Vocabulary!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80160"/>
            <a:ext cx="8176260" cy="528066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BC/BCE </a:t>
            </a:r>
            <a:br>
              <a:rPr lang="en-US" sz="3200" dirty="0"/>
            </a:br>
            <a:r>
              <a:rPr lang="en-US" sz="3200" dirty="0"/>
              <a:t>AD/Ce </a:t>
            </a:r>
            <a:br>
              <a:rPr lang="en-US" sz="3200" dirty="0"/>
            </a:br>
            <a:r>
              <a:rPr lang="en-US" sz="3200" dirty="0"/>
              <a:t>circa (c. or ca) </a:t>
            </a:r>
            <a:br>
              <a:rPr lang="en-US" sz="3200" dirty="0"/>
            </a:br>
            <a:r>
              <a:rPr lang="en-US" sz="3200" dirty="0"/>
              <a:t>nomadic </a:t>
            </a:r>
            <a:br>
              <a:rPr lang="en-US" sz="3200" dirty="0"/>
            </a:br>
            <a:r>
              <a:rPr lang="en-US" sz="3200" dirty="0"/>
              <a:t>hunter-gatherer societies</a:t>
            </a:r>
            <a:br>
              <a:rPr lang="en-US" sz="3200" dirty="0"/>
            </a:br>
            <a:r>
              <a:rPr lang="en-US" sz="3200" dirty="0"/>
              <a:t>Agricultural Revolution </a:t>
            </a:r>
            <a:br>
              <a:rPr lang="en-US" sz="3200" dirty="0"/>
            </a:br>
            <a:r>
              <a:rPr lang="en-US" sz="3200" dirty="0"/>
              <a:t>barter economy </a:t>
            </a:r>
            <a:br>
              <a:rPr lang="en-US" sz="3200" dirty="0"/>
            </a:br>
            <a:r>
              <a:rPr lang="en-US" sz="3200" dirty="0"/>
              <a:t>domestication </a:t>
            </a:r>
            <a:br>
              <a:rPr lang="en-US" sz="3200" dirty="0"/>
            </a:br>
            <a:r>
              <a:rPr lang="en-US" sz="3200" dirty="0"/>
              <a:t>settlement</a:t>
            </a:r>
            <a:br>
              <a:rPr lang="en-US" sz="3200" dirty="0"/>
            </a:br>
            <a:r>
              <a:rPr lang="en-US" sz="3200" dirty="0"/>
              <a:t>surplus </a:t>
            </a:r>
            <a:br>
              <a:rPr lang="en-US" sz="3200" dirty="0"/>
            </a:br>
            <a:r>
              <a:rPr lang="en-US" sz="3200" dirty="0"/>
              <a:t>labor specialization </a:t>
            </a:r>
          </a:p>
        </p:txBody>
      </p:sp>
    </p:spTree>
    <p:extLst>
      <p:ext uri="{BB962C8B-B14F-4D97-AF65-F5344CB8AC3E}">
        <p14:creationId xmlns:p14="http://schemas.microsoft.com/office/powerpoint/2010/main" val="27916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What is an artifact?  Put it in your own words.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For each of the following pictures, in your composition book, tell what you can conclude about the time in the past that is shown.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Artifact record</a:t>
            </a:r>
          </a:p>
        </p:txBody>
      </p:sp>
    </p:spTree>
    <p:extLst>
      <p:ext uri="{BB962C8B-B14F-4D97-AF65-F5344CB8AC3E}">
        <p14:creationId xmlns:p14="http://schemas.microsoft.com/office/powerpoint/2010/main" val="389403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ne tool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420" y="1090315"/>
            <a:ext cx="7723331" cy="51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" y="327660"/>
            <a:ext cx="765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 collection of stone tools…</a:t>
            </a:r>
          </a:p>
        </p:txBody>
      </p:sp>
    </p:spTree>
    <p:extLst>
      <p:ext uri="{BB962C8B-B14F-4D97-AF65-F5344CB8AC3E}">
        <p14:creationId xmlns:p14="http://schemas.microsoft.com/office/powerpoint/2010/main" val="26933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hat is Prehistoric Art? | ARTe Gallery &amp;amp; 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47249"/>
            <a:ext cx="7642860" cy="573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020" y="251460"/>
            <a:ext cx="736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Prehistoric cave art…</a:t>
            </a:r>
          </a:p>
        </p:txBody>
      </p:sp>
    </p:spTree>
    <p:extLst>
      <p:ext uri="{BB962C8B-B14F-4D97-AF65-F5344CB8AC3E}">
        <p14:creationId xmlns:p14="http://schemas.microsoft.com/office/powerpoint/2010/main" val="3390053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600" dirty="0"/>
              <a:t>Did you leave a record of any of these? 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dirty="0"/>
              <a:t>Written, oral, visual, and/or artifact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600" dirty="0"/>
              <a:t>How would future </a:t>
            </a:r>
            <a:r>
              <a:rPr lang="en-US" sz="3600" dirty="0">
                <a:solidFill>
                  <a:schemeClr val="accent1"/>
                </a:solidFill>
              </a:rPr>
              <a:t>HISTORIANS</a:t>
            </a:r>
            <a:r>
              <a:rPr lang="en-US" sz="3600" dirty="0"/>
              <a:t> know what you did?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5 things you did yesterday</a:t>
            </a:r>
          </a:p>
        </p:txBody>
      </p:sp>
    </p:spTree>
    <p:extLst>
      <p:ext uri="{BB962C8B-B14F-4D97-AF65-F5344CB8AC3E}">
        <p14:creationId xmlns:p14="http://schemas.microsoft.com/office/powerpoint/2010/main" val="82419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3200" dirty="0"/>
              <a:t>What do you think are the </a:t>
            </a:r>
            <a:r>
              <a:rPr lang="en-US" sz="3200" u="sng" dirty="0">
                <a:solidFill>
                  <a:schemeClr val="accent1"/>
                </a:solidFill>
              </a:rPr>
              <a:t>3</a:t>
            </a:r>
            <a:r>
              <a:rPr lang="en-US" sz="3200" u="sng" dirty="0"/>
              <a:t> most important things</a:t>
            </a:r>
            <a:r>
              <a:rPr lang="en-US" sz="3200" dirty="0"/>
              <a:t> to use in </a:t>
            </a:r>
            <a:r>
              <a:rPr lang="en-US" sz="3200" u="sng" dirty="0"/>
              <a:t>studying the past</a:t>
            </a:r>
            <a:r>
              <a:rPr lang="en-US" sz="3200" dirty="0"/>
              <a:t>?</a:t>
            </a:r>
          </a:p>
          <a:p>
            <a:pPr eaLnBrk="1" hangingPunct="1">
              <a:defRPr/>
            </a:pPr>
            <a:r>
              <a:rPr lang="en-US" sz="3200" dirty="0"/>
              <a:t>What are </a:t>
            </a:r>
            <a:r>
              <a:rPr lang="en-US" sz="3200" u="sng" dirty="0">
                <a:solidFill>
                  <a:schemeClr val="accent1"/>
                </a:solidFill>
              </a:rPr>
              <a:t>2</a:t>
            </a:r>
            <a:r>
              <a:rPr lang="en-US" sz="3200" u="sng" dirty="0"/>
              <a:t> warnings</a:t>
            </a:r>
            <a:r>
              <a:rPr lang="en-US" sz="3200" dirty="0"/>
              <a:t> you need to give someone who is trying to “figure out” the past?</a:t>
            </a:r>
          </a:p>
          <a:p>
            <a:pPr eaLnBrk="1" hangingPunct="1">
              <a:defRPr/>
            </a:pPr>
            <a:r>
              <a:rPr lang="en-US" sz="3200" dirty="0"/>
              <a:t>Answer this </a:t>
            </a:r>
            <a:r>
              <a:rPr lang="en-US" sz="3200" u="sng" dirty="0">
                <a:solidFill>
                  <a:schemeClr val="accent1"/>
                </a:solidFill>
              </a:rPr>
              <a:t>1</a:t>
            </a:r>
            <a:r>
              <a:rPr lang="en-US" sz="3200" u="sng" dirty="0"/>
              <a:t> important question</a:t>
            </a:r>
            <a:r>
              <a:rPr lang="en-US" sz="3200" dirty="0"/>
              <a:t>: How do we know what we know about the past when we were not there?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Exit Ticket 3, 2, 1</a:t>
            </a:r>
          </a:p>
        </p:txBody>
      </p:sp>
    </p:spTree>
    <p:extLst>
      <p:ext uri="{BB962C8B-B14F-4D97-AF65-F5344CB8AC3E}">
        <p14:creationId xmlns:p14="http://schemas.microsoft.com/office/powerpoint/2010/main" val="31446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1" y="1862138"/>
            <a:ext cx="8410769" cy="47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 Social Studies…</a:t>
            </a:r>
            <a:br>
              <a:rPr lang="en-US" dirty="0"/>
            </a:br>
            <a:r>
              <a:rPr lang="en-US" dirty="0"/>
              <a:t>How do we “measure” History?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" y="403860"/>
            <a:ext cx="258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Tuesday</a:t>
            </a:r>
          </a:p>
        </p:txBody>
      </p:sp>
    </p:spTree>
    <p:extLst>
      <p:ext uri="{BB962C8B-B14F-4D97-AF65-F5344CB8AC3E}">
        <p14:creationId xmlns:p14="http://schemas.microsoft.com/office/powerpoint/2010/main" val="49748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74227"/>
            <a:ext cx="7848600" cy="91637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Social Studies Week 1 Vocabulary!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80160"/>
            <a:ext cx="8176260" cy="528066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BC/BCE </a:t>
            </a:r>
            <a:br>
              <a:rPr lang="en-US" sz="3200" dirty="0"/>
            </a:br>
            <a:r>
              <a:rPr lang="en-US" sz="3200" dirty="0"/>
              <a:t>AD/Ce </a:t>
            </a:r>
            <a:br>
              <a:rPr lang="en-US" sz="3200" dirty="0"/>
            </a:br>
            <a:r>
              <a:rPr lang="en-US" sz="3200" dirty="0"/>
              <a:t>circa (c. or ca) </a:t>
            </a:r>
            <a:br>
              <a:rPr lang="en-US" sz="3200" dirty="0"/>
            </a:br>
            <a:r>
              <a:rPr lang="en-US" sz="3200" dirty="0"/>
              <a:t>nomadic </a:t>
            </a:r>
            <a:br>
              <a:rPr lang="en-US" sz="3200" dirty="0"/>
            </a:br>
            <a:r>
              <a:rPr lang="en-US" sz="3200" dirty="0"/>
              <a:t>hunter-gatherer societies</a:t>
            </a:r>
            <a:br>
              <a:rPr lang="en-US" sz="3200" dirty="0"/>
            </a:br>
            <a:r>
              <a:rPr lang="en-US" sz="3200" dirty="0"/>
              <a:t>Agricultural Revolution </a:t>
            </a:r>
            <a:br>
              <a:rPr lang="en-US" sz="3200" dirty="0"/>
            </a:br>
            <a:r>
              <a:rPr lang="en-US" sz="3200" dirty="0"/>
              <a:t>barter economy </a:t>
            </a:r>
            <a:br>
              <a:rPr lang="en-US" sz="3200" dirty="0"/>
            </a:br>
            <a:r>
              <a:rPr lang="en-US" sz="3200" dirty="0"/>
              <a:t>domestication </a:t>
            </a:r>
            <a:br>
              <a:rPr lang="en-US" sz="3200" dirty="0"/>
            </a:br>
            <a:r>
              <a:rPr lang="en-US" sz="3200" dirty="0"/>
              <a:t>settlement</a:t>
            </a:r>
            <a:br>
              <a:rPr lang="en-US" sz="3200" dirty="0"/>
            </a:br>
            <a:r>
              <a:rPr lang="en-US" sz="3200" dirty="0"/>
              <a:t>surplus </a:t>
            </a:r>
            <a:br>
              <a:rPr lang="en-US" sz="3200" dirty="0"/>
            </a:br>
            <a:r>
              <a:rPr lang="en-US" sz="3200" dirty="0"/>
              <a:t>labor specialization </a:t>
            </a:r>
          </a:p>
        </p:txBody>
      </p:sp>
    </p:spTree>
    <p:extLst>
      <p:ext uri="{BB962C8B-B14F-4D97-AF65-F5344CB8AC3E}">
        <p14:creationId xmlns:p14="http://schemas.microsoft.com/office/powerpoint/2010/main" val="3702436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6.01 Identify the meaning of time designations and abbreviations used by historians, including: BC/BCE, AD/CE, Circa (c. or ca), decades, centuries. </a:t>
            </a:r>
          </a:p>
          <a:p>
            <a:pPr marL="45720" indent="0">
              <a:buNone/>
            </a:pPr>
            <a:endParaRPr lang="en-US" sz="3200" b="1" dirty="0"/>
          </a:p>
          <a:p>
            <a:r>
              <a:rPr lang="en-US" sz="3200" b="1" dirty="0"/>
              <a:t>6.02 Describe the characteristics of the nomadic hunter-gatherer societies, including their use of: Basic hunting weapons, Fire, Shelter, Tools.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Standards: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0117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sc-powerpoint.officeapps.live.com/pods/GetClipboardImage.ashx?Id=66b16b06-df8d-4e7e-9702-b1a72be7b128&amp;DC=PUS6&amp;pkey=c206310c-38b9-4d1c-989b-cab4ea423f51&amp;wdwaccluster=PU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" y="343020"/>
            <a:ext cx="11079479" cy="62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67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87680" y="434340"/>
            <a:ext cx="996696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000000"/>
                </a:solidFill>
                <a:latin typeface="Papyrus - 34"/>
              </a:rPr>
              <a:t>A large part of the world’s population uses the Gregorian or Christian calendar that measures time from the birth of Jesus.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02920" y="1794510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The year of Jesus' birth and the years after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recorded as </a:t>
            </a:r>
            <a:r>
              <a:rPr lang="en-US" altLang="en-US" sz="2000" b="1" i="1" dirty="0">
                <a:solidFill>
                  <a:srgbClr val="FF0000"/>
                </a:solidFill>
                <a:latin typeface="Papyrus - 21"/>
              </a:rPr>
              <a:t>AD</a:t>
            </a: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, which stands for </a:t>
            </a:r>
            <a:r>
              <a:rPr lang="en-US" altLang="en-US" sz="2000" b="1" i="1" dirty="0">
                <a:solidFill>
                  <a:srgbClr val="FF0000"/>
                </a:solidFill>
                <a:latin typeface="Papyrus - 21"/>
              </a:rPr>
              <a:t>anno </a:t>
            </a:r>
            <a:r>
              <a:rPr lang="en-US" altLang="en-US" sz="2000" b="1" i="1" dirty="0" err="1">
                <a:solidFill>
                  <a:srgbClr val="FF0000"/>
                </a:solidFill>
                <a:latin typeface="Papyrus - 21"/>
              </a:rPr>
              <a:t>domini</a:t>
            </a: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This is Latin and means 'in the year of our Lord.'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94360" y="3143250"/>
            <a:ext cx="10637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Papyrus - 21"/>
              </a:rPr>
              <a:t>This year it is 2014 AD, but we don't usually write the AD anymore.</a:t>
            </a:r>
          </a:p>
        </p:txBody>
      </p:sp>
      <p:grpSp>
        <p:nvGrpSpPr>
          <p:cNvPr id="3077" name="Group 93"/>
          <p:cNvGrpSpPr>
            <a:grpSpLocks/>
          </p:cNvGrpSpPr>
          <p:nvPr/>
        </p:nvGrpSpPr>
        <p:grpSpPr bwMode="auto">
          <a:xfrm>
            <a:off x="9357360" y="1577340"/>
            <a:ext cx="1402080" cy="1340168"/>
            <a:chOff x="7797800" y="1752600"/>
            <a:chExt cx="1168400" cy="1488441"/>
          </a:xfrm>
        </p:grpSpPr>
        <p:sp>
          <p:nvSpPr>
            <p:cNvPr id="5" name="Freeform 4"/>
            <p:cNvSpPr/>
            <p:nvPr/>
          </p:nvSpPr>
          <p:spPr>
            <a:xfrm>
              <a:off x="7880350" y="1752600"/>
              <a:ext cx="1022350" cy="1288501"/>
            </a:xfrm>
            <a:custGeom>
              <a:avLst/>
              <a:gdLst/>
              <a:ahLst/>
              <a:cxnLst/>
              <a:rect l="0" t="0" r="0" b="0"/>
              <a:pathLst>
                <a:path w="1023113" h="1288924">
                  <a:moveTo>
                    <a:pt x="496062" y="4572"/>
                  </a:moveTo>
                  <a:lnTo>
                    <a:pt x="508635" y="2540"/>
                  </a:lnTo>
                  <a:lnTo>
                    <a:pt x="521081" y="1016"/>
                  </a:lnTo>
                  <a:lnTo>
                    <a:pt x="533527" y="127"/>
                  </a:lnTo>
                  <a:lnTo>
                    <a:pt x="558165" y="0"/>
                  </a:lnTo>
                  <a:lnTo>
                    <a:pt x="582295" y="1778"/>
                  </a:lnTo>
                  <a:lnTo>
                    <a:pt x="606171" y="5588"/>
                  </a:lnTo>
                  <a:lnTo>
                    <a:pt x="629539" y="11049"/>
                  </a:lnTo>
                  <a:lnTo>
                    <a:pt x="652526" y="18161"/>
                  </a:lnTo>
                  <a:lnTo>
                    <a:pt x="675005" y="26670"/>
                  </a:lnTo>
                  <a:lnTo>
                    <a:pt x="697103" y="36449"/>
                  </a:lnTo>
                  <a:lnTo>
                    <a:pt x="718693" y="47244"/>
                  </a:lnTo>
                  <a:lnTo>
                    <a:pt x="739902" y="59055"/>
                  </a:lnTo>
                  <a:lnTo>
                    <a:pt x="760603" y="71882"/>
                  </a:lnTo>
                  <a:lnTo>
                    <a:pt x="780669" y="85217"/>
                  </a:lnTo>
                  <a:lnTo>
                    <a:pt x="800481" y="99060"/>
                  </a:lnTo>
                  <a:lnTo>
                    <a:pt x="819531" y="113411"/>
                  </a:lnTo>
                  <a:lnTo>
                    <a:pt x="838200" y="127889"/>
                  </a:lnTo>
                  <a:lnTo>
                    <a:pt x="848995" y="137287"/>
                  </a:lnTo>
                  <a:lnTo>
                    <a:pt x="859155" y="147955"/>
                  </a:lnTo>
                  <a:lnTo>
                    <a:pt x="868680" y="159385"/>
                  </a:lnTo>
                  <a:lnTo>
                    <a:pt x="877697" y="171704"/>
                  </a:lnTo>
                  <a:lnTo>
                    <a:pt x="886206" y="184658"/>
                  </a:lnTo>
                  <a:lnTo>
                    <a:pt x="894207" y="197866"/>
                  </a:lnTo>
                  <a:lnTo>
                    <a:pt x="909066" y="225425"/>
                  </a:lnTo>
                  <a:lnTo>
                    <a:pt x="922528" y="252603"/>
                  </a:lnTo>
                  <a:lnTo>
                    <a:pt x="928878" y="265938"/>
                  </a:lnTo>
                  <a:lnTo>
                    <a:pt x="934974" y="278511"/>
                  </a:lnTo>
                  <a:lnTo>
                    <a:pt x="940816" y="290576"/>
                  </a:lnTo>
                  <a:lnTo>
                    <a:pt x="946658" y="301752"/>
                  </a:lnTo>
                  <a:lnTo>
                    <a:pt x="952246" y="311912"/>
                  </a:lnTo>
                  <a:lnTo>
                    <a:pt x="957834" y="320929"/>
                  </a:lnTo>
                  <a:lnTo>
                    <a:pt x="959739" y="326263"/>
                  </a:lnTo>
                  <a:lnTo>
                    <a:pt x="961136" y="330708"/>
                  </a:lnTo>
                  <a:lnTo>
                    <a:pt x="962152" y="334645"/>
                  </a:lnTo>
                  <a:lnTo>
                    <a:pt x="962787" y="337947"/>
                  </a:lnTo>
                  <a:lnTo>
                    <a:pt x="963041" y="343281"/>
                  </a:lnTo>
                  <a:lnTo>
                    <a:pt x="962914" y="347599"/>
                  </a:lnTo>
                  <a:lnTo>
                    <a:pt x="962660" y="351917"/>
                  </a:lnTo>
                  <a:lnTo>
                    <a:pt x="962914" y="357124"/>
                  </a:lnTo>
                  <a:lnTo>
                    <a:pt x="963676" y="360299"/>
                  </a:lnTo>
                  <a:lnTo>
                    <a:pt x="964565" y="363982"/>
                  </a:lnTo>
                  <a:lnTo>
                    <a:pt x="966089" y="368300"/>
                  </a:lnTo>
                  <a:lnTo>
                    <a:pt x="968121" y="373507"/>
                  </a:lnTo>
                  <a:lnTo>
                    <a:pt x="970915" y="380619"/>
                  </a:lnTo>
                  <a:lnTo>
                    <a:pt x="973963" y="388366"/>
                  </a:lnTo>
                  <a:lnTo>
                    <a:pt x="979932" y="405130"/>
                  </a:lnTo>
                  <a:lnTo>
                    <a:pt x="985774" y="422656"/>
                  </a:lnTo>
                  <a:lnTo>
                    <a:pt x="991235" y="439928"/>
                  </a:lnTo>
                  <a:lnTo>
                    <a:pt x="993648" y="448183"/>
                  </a:lnTo>
                  <a:lnTo>
                    <a:pt x="995934" y="456057"/>
                  </a:lnTo>
                  <a:lnTo>
                    <a:pt x="997966" y="463296"/>
                  </a:lnTo>
                  <a:lnTo>
                    <a:pt x="999744" y="469773"/>
                  </a:lnTo>
                  <a:lnTo>
                    <a:pt x="1001141" y="475488"/>
                  </a:lnTo>
                  <a:lnTo>
                    <a:pt x="1002157" y="480314"/>
                  </a:lnTo>
                  <a:lnTo>
                    <a:pt x="1002919" y="484124"/>
                  </a:lnTo>
                  <a:lnTo>
                    <a:pt x="1003046" y="486664"/>
                  </a:lnTo>
                  <a:lnTo>
                    <a:pt x="1003427" y="489966"/>
                  </a:lnTo>
                  <a:lnTo>
                    <a:pt x="1004062" y="494411"/>
                  </a:lnTo>
                  <a:lnTo>
                    <a:pt x="1005078" y="499872"/>
                  </a:lnTo>
                  <a:lnTo>
                    <a:pt x="1006475" y="506095"/>
                  </a:lnTo>
                  <a:lnTo>
                    <a:pt x="1009650" y="520319"/>
                  </a:lnTo>
                  <a:lnTo>
                    <a:pt x="1012952" y="535178"/>
                  </a:lnTo>
                  <a:lnTo>
                    <a:pt x="1015873" y="549402"/>
                  </a:lnTo>
                  <a:lnTo>
                    <a:pt x="1017016" y="555879"/>
                  </a:lnTo>
                  <a:lnTo>
                    <a:pt x="1017905" y="561467"/>
                  </a:lnTo>
                  <a:lnTo>
                    <a:pt x="1018413" y="566166"/>
                  </a:lnTo>
                  <a:lnTo>
                    <a:pt x="1018413" y="569849"/>
                  </a:lnTo>
                  <a:lnTo>
                    <a:pt x="1017778" y="572008"/>
                  </a:lnTo>
                  <a:lnTo>
                    <a:pt x="1016635" y="572770"/>
                  </a:lnTo>
                  <a:lnTo>
                    <a:pt x="1014603" y="573024"/>
                  </a:lnTo>
                  <a:lnTo>
                    <a:pt x="1012444" y="573786"/>
                  </a:lnTo>
                  <a:lnTo>
                    <a:pt x="1008253" y="576961"/>
                  </a:lnTo>
                  <a:lnTo>
                    <a:pt x="1004189" y="581787"/>
                  </a:lnTo>
                  <a:lnTo>
                    <a:pt x="1000506" y="587883"/>
                  </a:lnTo>
                  <a:lnTo>
                    <a:pt x="997204" y="594868"/>
                  </a:lnTo>
                  <a:lnTo>
                    <a:pt x="994664" y="602107"/>
                  </a:lnTo>
                  <a:lnTo>
                    <a:pt x="993013" y="609219"/>
                  </a:lnTo>
                  <a:lnTo>
                    <a:pt x="992378" y="615950"/>
                  </a:lnTo>
                  <a:lnTo>
                    <a:pt x="994537" y="619633"/>
                  </a:lnTo>
                  <a:lnTo>
                    <a:pt x="996950" y="624332"/>
                  </a:lnTo>
                  <a:lnTo>
                    <a:pt x="999490" y="630047"/>
                  </a:lnTo>
                  <a:lnTo>
                    <a:pt x="1002157" y="636651"/>
                  </a:lnTo>
                  <a:lnTo>
                    <a:pt x="1004951" y="643890"/>
                  </a:lnTo>
                  <a:lnTo>
                    <a:pt x="1007618" y="651764"/>
                  </a:lnTo>
                  <a:lnTo>
                    <a:pt x="1012825" y="669036"/>
                  </a:lnTo>
                  <a:lnTo>
                    <a:pt x="1017524" y="687578"/>
                  </a:lnTo>
                  <a:lnTo>
                    <a:pt x="1020953" y="706501"/>
                  </a:lnTo>
                  <a:lnTo>
                    <a:pt x="1022096" y="715772"/>
                  </a:lnTo>
                  <a:lnTo>
                    <a:pt x="1022858" y="724916"/>
                  </a:lnTo>
                  <a:lnTo>
                    <a:pt x="1023112" y="733806"/>
                  </a:lnTo>
                  <a:lnTo>
                    <a:pt x="1022731" y="742061"/>
                  </a:lnTo>
                  <a:lnTo>
                    <a:pt x="1021969" y="746760"/>
                  </a:lnTo>
                  <a:lnTo>
                    <a:pt x="1020064" y="751205"/>
                  </a:lnTo>
                  <a:lnTo>
                    <a:pt x="1015238" y="759714"/>
                  </a:lnTo>
                  <a:lnTo>
                    <a:pt x="1010539" y="768350"/>
                  </a:lnTo>
                  <a:lnTo>
                    <a:pt x="1009015" y="772795"/>
                  </a:lnTo>
                  <a:lnTo>
                    <a:pt x="1008507" y="777494"/>
                  </a:lnTo>
                  <a:lnTo>
                    <a:pt x="1008380" y="781431"/>
                  </a:lnTo>
                  <a:lnTo>
                    <a:pt x="1007872" y="786003"/>
                  </a:lnTo>
                  <a:lnTo>
                    <a:pt x="1006983" y="791337"/>
                  </a:lnTo>
                  <a:lnTo>
                    <a:pt x="1005586" y="797179"/>
                  </a:lnTo>
                  <a:lnTo>
                    <a:pt x="1003935" y="803402"/>
                  </a:lnTo>
                  <a:lnTo>
                    <a:pt x="1001776" y="809879"/>
                  </a:lnTo>
                  <a:lnTo>
                    <a:pt x="996442" y="822960"/>
                  </a:lnTo>
                  <a:lnTo>
                    <a:pt x="993267" y="829310"/>
                  </a:lnTo>
                  <a:lnTo>
                    <a:pt x="989584" y="835406"/>
                  </a:lnTo>
                  <a:lnTo>
                    <a:pt x="985520" y="841121"/>
                  </a:lnTo>
                  <a:lnTo>
                    <a:pt x="981202" y="846201"/>
                  </a:lnTo>
                  <a:lnTo>
                    <a:pt x="976503" y="850519"/>
                  </a:lnTo>
                  <a:lnTo>
                    <a:pt x="971423" y="854202"/>
                  </a:lnTo>
                  <a:lnTo>
                    <a:pt x="965835" y="856742"/>
                  </a:lnTo>
                  <a:lnTo>
                    <a:pt x="959993" y="858266"/>
                  </a:lnTo>
                  <a:lnTo>
                    <a:pt x="964184" y="867791"/>
                  </a:lnTo>
                  <a:lnTo>
                    <a:pt x="967740" y="877443"/>
                  </a:lnTo>
                  <a:lnTo>
                    <a:pt x="973074" y="897001"/>
                  </a:lnTo>
                  <a:lnTo>
                    <a:pt x="976122" y="916305"/>
                  </a:lnTo>
                  <a:lnTo>
                    <a:pt x="976884" y="925957"/>
                  </a:lnTo>
                  <a:lnTo>
                    <a:pt x="976884" y="935355"/>
                  </a:lnTo>
                  <a:lnTo>
                    <a:pt x="976503" y="944753"/>
                  </a:lnTo>
                  <a:lnTo>
                    <a:pt x="975360" y="953897"/>
                  </a:lnTo>
                  <a:lnTo>
                    <a:pt x="973836" y="962914"/>
                  </a:lnTo>
                  <a:lnTo>
                    <a:pt x="971677" y="971677"/>
                  </a:lnTo>
                  <a:lnTo>
                    <a:pt x="969010" y="980186"/>
                  </a:lnTo>
                  <a:lnTo>
                    <a:pt x="965835" y="988314"/>
                  </a:lnTo>
                  <a:lnTo>
                    <a:pt x="962152" y="996188"/>
                  </a:lnTo>
                  <a:lnTo>
                    <a:pt x="957834" y="1003681"/>
                  </a:lnTo>
                  <a:lnTo>
                    <a:pt x="965327" y="1016000"/>
                  </a:lnTo>
                  <a:lnTo>
                    <a:pt x="969010" y="1022985"/>
                  </a:lnTo>
                  <a:lnTo>
                    <a:pt x="972566" y="1030732"/>
                  </a:lnTo>
                  <a:lnTo>
                    <a:pt x="975995" y="1038987"/>
                  </a:lnTo>
                  <a:lnTo>
                    <a:pt x="979297" y="1047877"/>
                  </a:lnTo>
                  <a:lnTo>
                    <a:pt x="982218" y="1057402"/>
                  </a:lnTo>
                  <a:lnTo>
                    <a:pt x="984758" y="1067689"/>
                  </a:lnTo>
                  <a:lnTo>
                    <a:pt x="986917" y="1078611"/>
                  </a:lnTo>
                  <a:lnTo>
                    <a:pt x="988568" y="1090295"/>
                  </a:lnTo>
                  <a:lnTo>
                    <a:pt x="989711" y="1102741"/>
                  </a:lnTo>
                  <a:lnTo>
                    <a:pt x="990092" y="1115822"/>
                  </a:lnTo>
                  <a:lnTo>
                    <a:pt x="989838" y="1129665"/>
                  </a:lnTo>
                  <a:lnTo>
                    <a:pt x="988949" y="1144397"/>
                  </a:lnTo>
                  <a:lnTo>
                    <a:pt x="987044" y="1159891"/>
                  </a:lnTo>
                  <a:lnTo>
                    <a:pt x="984250" y="1176147"/>
                  </a:lnTo>
                  <a:lnTo>
                    <a:pt x="979297" y="1173480"/>
                  </a:lnTo>
                  <a:lnTo>
                    <a:pt x="973836" y="1171067"/>
                  </a:lnTo>
                  <a:lnTo>
                    <a:pt x="961771" y="1166876"/>
                  </a:lnTo>
                  <a:lnTo>
                    <a:pt x="948563" y="1163447"/>
                  </a:lnTo>
                  <a:lnTo>
                    <a:pt x="934212" y="1160399"/>
                  </a:lnTo>
                  <a:lnTo>
                    <a:pt x="918972" y="1157478"/>
                  </a:lnTo>
                  <a:lnTo>
                    <a:pt x="903097" y="1154557"/>
                  </a:lnTo>
                  <a:lnTo>
                    <a:pt x="886841" y="1151255"/>
                  </a:lnTo>
                  <a:lnTo>
                    <a:pt x="870458" y="1147445"/>
                  </a:lnTo>
                  <a:lnTo>
                    <a:pt x="853948" y="1142746"/>
                  </a:lnTo>
                  <a:lnTo>
                    <a:pt x="837819" y="1137158"/>
                  </a:lnTo>
                  <a:lnTo>
                    <a:pt x="822071" y="1130300"/>
                  </a:lnTo>
                  <a:lnTo>
                    <a:pt x="807085" y="1121791"/>
                  </a:lnTo>
                  <a:lnTo>
                    <a:pt x="799846" y="1116965"/>
                  </a:lnTo>
                  <a:lnTo>
                    <a:pt x="792861" y="1111631"/>
                  </a:lnTo>
                  <a:lnTo>
                    <a:pt x="786257" y="1105916"/>
                  </a:lnTo>
                  <a:lnTo>
                    <a:pt x="779907" y="1099566"/>
                  </a:lnTo>
                  <a:lnTo>
                    <a:pt x="773811" y="1092708"/>
                  </a:lnTo>
                  <a:lnTo>
                    <a:pt x="768096" y="1085215"/>
                  </a:lnTo>
                  <a:lnTo>
                    <a:pt x="762889" y="1077087"/>
                  </a:lnTo>
                  <a:lnTo>
                    <a:pt x="758063" y="1068324"/>
                  </a:lnTo>
                  <a:lnTo>
                    <a:pt x="758952" y="1078230"/>
                  </a:lnTo>
                  <a:lnTo>
                    <a:pt x="758825" y="1087247"/>
                  </a:lnTo>
                  <a:lnTo>
                    <a:pt x="757682" y="1095756"/>
                  </a:lnTo>
                  <a:lnTo>
                    <a:pt x="755523" y="1104138"/>
                  </a:lnTo>
                  <a:lnTo>
                    <a:pt x="752729" y="1112647"/>
                  </a:lnTo>
                  <a:lnTo>
                    <a:pt x="749046" y="1121791"/>
                  </a:lnTo>
                  <a:lnTo>
                    <a:pt x="744728" y="1131697"/>
                  </a:lnTo>
                  <a:lnTo>
                    <a:pt x="739902" y="1142873"/>
                  </a:lnTo>
                  <a:lnTo>
                    <a:pt x="736473" y="1151636"/>
                  </a:lnTo>
                  <a:lnTo>
                    <a:pt x="733425" y="1161415"/>
                  </a:lnTo>
                  <a:lnTo>
                    <a:pt x="726821" y="1182624"/>
                  </a:lnTo>
                  <a:lnTo>
                    <a:pt x="722630" y="1193038"/>
                  </a:lnTo>
                  <a:lnTo>
                    <a:pt x="717677" y="1202944"/>
                  </a:lnTo>
                  <a:lnTo>
                    <a:pt x="714883" y="1207643"/>
                  </a:lnTo>
                  <a:lnTo>
                    <a:pt x="711581" y="1211834"/>
                  </a:lnTo>
                  <a:lnTo>
                    <a:pt x="708025" y="1215644"/>
                  </a:lnTo>
                  <a:lnTo>
                    <a:pt x="704215" y="1219200"/>
                  </a:lnTo>
                  <a:lnTo>
                    <a:pt x="698627" y="1223010"/>
                  </a:lnTo>
                  <a:lnTo>
                    <a:pt x="692658" y="1226185"/>
                  </a:lnTo>
                  <a:lnTo>
                    <a:pt x="686562" y="1228725"/>
                  </a:lnTo>
                  <a:lnTo>
                    <a:pt x="680085" y="1230630"/>
                  </a:lnTo>
                  <a:lnTo>
                    <a:pt x="666623" y="1233297"/>
                  </a:lnTo>
                  <a:lnTo>
                    <a:pt x="652653" y="1234567"/>
                  </a:lnTo>
                  <a:lnTo>
                    <a:pt x="624078" y="1236218"/>
                  </a:lnTo>
                  <a:lnTo>
                    <a:pt x="609981" y="1237742"/>
                  </a:lnTo>
                  <a:lnTo>
                    <a:pt x="596392" y="1240663"/>
                  </a:lnTo>
                  <a:lnTo>
                    <a:pt x="592582" y="1246759"/>
                  </a:lnTo>
                  <a:lnTo>
                    <a:pt x="587502" y="1252474"/>
                  </a:lnTo>
                  <a:lnTo>
                    <a:pt x="581406" y="1258062"/>
                  </a:lnTo>
                  <a:lnTo>
                    <a:pt x="574548" y="1263269"/>
                  </a:lnTo>
                  <a:lnTo>
                    <a:pt x="566928" y="1268349"/>
                  </a:lnTo>
                  <a:lnTo>
                    <a:pt x="558800" y="1272794"/>
                  </a:lnTo>
                  <a:lnTo>
                    <a:pt x="550291" y="1276985"/>
                  </a:lnTo>
                  <a:lnTo>
                    <a:pt x="541655" y="1280541"/>
                  </a:lnTo>
                  <a:lnTo>
                    <a:pt x="532892" y="1283589"/>
                  </a:lnTo>
                  <a:lnTo>
                    <a:pt x="524383" y="1286002"/>
                  </a:lnTo>
                  <a:lnTo>
                    <a:pt x="516255" y="1287653"/>
                  </a:lnTo>
                  <a:lnTo>
                    <a:pt x="508508" y="1288669"/>
                  </a:lnTo>
                  <a:lnTo>
                    <a:pt x="501396" y="1288796"/>
                  </a:lnTo>
                  <a:lnTo>
                    <a:pt x="495300" y="1288161"/>
                  </a:lnTo>
                  <a:lnTo>
                    <a:pt x="489966" y="1286510"/>
                  </a:lnTo>
                  <a:lnTo>
                    <a:pt x="486029" y="1283843"/>
                  </a:lnTo>
                  <a:lnTo>
                    <a:pt x="481584" y="1286256"/>
                  </a:lnTo>
                  <a:lnTo>
                    <a:pt x="476758" y="1287907"/>
                  </a:lnTo>
                  <a:lnTo>
                    <a:pt x="471551" y="1288796"/>
                  </a:lnTo>
                  <a:lnTo>
                    <a:pt x="465963" y="1288923"/>
                  </a:lnTo>
                  <a:lnTo>
                    <a:pt x="460121" y="1288415"/>
                  </a:lnTo>
                  <a:lnTo>
                    <a:pt x="454279" y="1287145"/>
                  </a:lnTo>
                  <a:lnTo>
                    <a:pt x="448437" y="1285240"/>
                  </a:lnTo>
                  <a:lnTo>
                    <a:pt x="442595" y="1282573"/>
                  </a:lnTo>
                  <a:lnTo>
                    <a:pt x="436880" y="1279398"/>
                  </a:lnTo>
                  <a:lnTo>
                    <a:pt x="431546" y="1275588"/>
                  </a:lnTo>
                  <a:lnTo>
                    <a:pt x="426593" y="1271143"/>
                  </a:lnTo>
                  <a:lnTo>
                    <a:pt x="422021" y="1266190"/>
                  </a:lnTo>
                  <a:lnTo>
                    <a:pt x="418084" y="1260602"/>
                  </a:lnTo>
                  <a:lnTo>
                    <a:pt x="414782" y="1254506"/>
                  </a:lnTo>
                  <a:lnTo>
                    <a:pt x="412242" y="1247902"/>
                  </a:lnTo>
                  <a:lnTo>
                    <a:pt x="410591" y="1240663"/>
                  </a:lnTo>
                  <a:lnTo>
                    <a:pt x="403987" y="1240917"/>
                  </a:lnTo>
                  <a:lnTo>
                    <a:pt x="397510" y="1242060"/>
                  </a:lnTo>
                  <a:lnTo>
                    <a:pt x="391287" y="1243711"/>
                  </a:lnTo>
                  <a:lnTo>
                    <a:pt x="385318" y="1245870"/>
                  </a:lnTo>
                  <a:lnTo>
                    <a:pt x="373761" y="1251331"/>
                  </a:lnTo>
                  <a:lnTo>
                    <a:pt x="362712" y="1257300"/>
                  </a:lnTo>
                  <a:lnTo>
                    <a:pt x="352044" y="1263015"/>
                  </a:lnTo>
                  <a:lnTo>
                    <a:pt x="341376" y="1267079"/>
                  </a:lnTo>
                  <a:lnTo>
                    <a:pt x="336042" y="1268349"/>
                  </a:lnTo>
                  <a:lnTo>
                    <a:pt x="330581" y="1268857"/>
                  </a:lnTo>
                  <a:lnTo>
                    <a:pt x="325120" y="1268603"/>
                  </a:lnTo>
                  <a:lnTo>
                    <a:pt x="319532" y="1267206"/>
                  </a:lnTo>
                  <a:lnTo>
                    <a:pt x="313309" y="1255141"/>
                  </a:lnTo>
                  <a:lnTo>
                    <a:pt x="306451" y="1243965"/>
                  </a:lnTo>
                  <a:lnTo>
                    <a:pt x="299212" y="1233551"/>
                  </a:lnTo>
                  <a:lnTo>
                    <a:pt x="291465" y="1223899"/>
                  </a:lnTo>
                  <a:lnTo>
                    <a:pt x="283464" y="1214628"/>
                  </a:lnTo>
                  <a:lnTo>
                    <a:pt x="275336" y="1205992"/>
                  </a:lnTo>
                  <a:lnTo>
                    <a:pt x="258953" y="1189228"/>
                  </a:lnTo>
                  <a:lnTo>
                    <a:pt x="243078" y="1172972"/>
                  </a:lnTo>
                  <a:lnTo>
                    <a:pt x="235585" y="1164590"/>
                  </a:lnTo>
                  <a:lnTo>
                    <a:pt x="228600" y="1155954"/>
                  </a:lnTo>
                  <a:lnTo>
                    <a:pt x="222250" y="1147064"/>
                  </a:lnTo>
                  <a:lnTo>
                    <a:pt x="216408" y="1137666"/>
                  </a:lnTo>
                  <a:lnTo>
                    <a:pt x="211455" y="1127633"/>
                  </a:lnTo>
                  <a:lnTo>
                    <a:pt x="207264" y="1116838"/>
                  </a:lnTo>
                  <a:lnTo>
                    <a:pt x="199771" y="1117854"/>
                  </a:lnTo>
                  <a:lnTo>
                    <a:pt x="191262" y="1118108"/>
                  </a:lnTo>
                  <a:lnTo>
                    <a:pt x="182118" y="1117473"/>
                  </a:lnTo>
                  <a:lnTo>
                    <a:pt x="172593" y="1115949"/>
                  </a:lnTo>
                  <a:lnTo>
                    <a:pt x="163195" y="1113536"/>
                  </a:lnTo>
                  <a:lnTo>
                    <a:pt x="154178" y="1110234"/>
                  </a:lnTo>
                  <a:lnTo>
                    <a:pt x="145796" y="1105916"/>
                  </a:lnTo>
                  <a:lnTo>
                    <a:pt x="138557" y="1100709"/>
                  </a:lnTo>
                  <a:lnTo>
                    <a:pt x="130810" y="1093470"/>
                  </a:lnTo>
                  <a:lnTo>
                    <a:pt x="124079" y="1085850"/>
                  </a:lnTo>
                  <a:lnTo>
                    <a:pt x="118364" y="1077722"/>
                  </a:lnTo>
                  <a:lnTo>
                    <a:pt x="113792" y="1068705"/>
                  </a:lnTo>
                  <a:lnTo>
                    <a:pt x="110236" y="1058545"/>
                  </a:lnTo>
                  <a:lnTo>
                    <a:pt x="107823" y="1047242"/>
                  </a:lnTo>
                  <a:lnTo>
                    <a:pt x="106934" y="1041146"/>
                  </a:lnTo>
                  <a:lnTo>
                    <a:pt x="106426" y="1034415"/>
                  </a:lnTo>
                  <a:lnTo>
                    <a:pt x="106172" y="1027430"/>
                  </a:lnTo>
                  <a:lnTo>
                    <a:pt x="106172" y="1019937"/>
                  </a:lnTo>
                  <a:lnTo>
                    <a:pt x="99568" y="1006348"/>
                  </a:lnTo>
                  <a:lnTo>
                    <a:pt x="92202" y="993140"/>
                  </a:lnTo>
                  <a:lnTo>
                    <a:pt x="85217" y="979805"/>
                  </a:lnTo>
                  <a:lnTo>
                    <a:pt x="79248" y="965962"/>
                  </a:lnTo>
                  <a:lnTo>
                    <a:pt x="71247" y="957326"/>
                  </a:lnTo>
                  <a:lnTo>
                    <a:pt x="64516" y="948563"/>
                  </a:lnTo>
                  <a:lnTo>
                    <a:pt x="58928" y="939800"/>
                  </a:lnTo>
                  <a:lnTo>
                    <a:pt x="54483" y="930910"/>
                  </a:lnTo>
                  <a:lnTo>
                    <a:pt x="51054" y="922274"/>
                  </a:lnTo>
                  <a:lnTo>
                    <a:pt x="48514" y="913638"/>
                  </a:lnTo>
                  <a:lnTo>
                    <a:pt x="46736" y="905002"/>
                  </a:lnTo>
                  <a:lnTo>
                    <a:pt x="45720" y="896620"/>
                  </a:lnTo>
                  <a:lnTo>
                    <a:pt x="45085" y="888492"/>
                  </a:lnTo>
                  <a:lnTo>
                    <a:pt x="45085" y="880745"/>
                  </a:lnTo>
                  <a:lnTo>
                    <a:pt x="45466" y="873252"/>
                  </a:lnTo>
                  <a:lnTo>
                    <a:pt x="46228" y="866013"/>
                  </a:lnTo>
                  <a:lnTo>
                    <a:pt x="47879" y="853059"/>
                  </a:lnTo>
                  <a:lnTo>
                    <a:pt x="48895" y="847344"/>
                  </a:lnTo>
                  <a:lnTo>
                    <a:pt x="49657" y="842137"/>
                  </a:lnTo>
                  <a:lnTo>
                    <a:pt x="43307" y="837946"/>
                  </a:lnTo>
                  <a:lnTo>
                    <a:pt x="37719" y="832993"/>
                  </a:lnTo>
                  <a:lnTo>
                    <a:pt x="32893" y="827532"/>
                  </a:lnTo>
                  <a:lnTo>
                    <a:pt x="28829" y="821436"/>
                  </a:lnTo>
                  <a:lnTo>
                    <a:pt x="25400" y="814832"/>
                  </a:lnTo>
                  <a:lnTo>
                    <a:pt x="22479" y="807847"/>
                  </a:lnTo>
                  <a:lnTo>
                    <a:pt x="19939" y="800481"/>
                  </a:lnTo>
                  <a:lnTo>
                    <a:pt x="18034" y="792861"/>
                  </a:lnTo>
                  <a:lnTo>
                    <a:pt x="14986" y="776859"/>
                  </a:lnTo>
                  <a:lnTo>
                    <a:pt x="12827" y="760603"/>
                  </a:lnTo>
                  <a:lnTo>
                    <a:pt x="11176" y="744347"/>
                  </a:lnTo>
                  <a:lnTo>
                    <a:pt x="9271" y="728980"/>
                  </a:lnTo>
                  <a:lnTo>
                    <a:pt x="5842" y="722630"/>
                  </a:lnTo>
                  <a:lnTo>
                    <a:pt x="3429" y="715391"/>
                  </a:lnTo>
                  <a:lnTo>
                    <a:pt x="1651" y="707390"/>
                  </a:lnTo>
                  <a:lnTo>
                    <a:pt x="508" y="698881"/>
                  </a:lnTo>
                  <a:lnTo>
                    <a:pt x="0" y="689864"/>
                  </a:lnTo>
                  <a:lnTo>
                    <a:pt x="0" y="680466"/>
                  </a:lnTo>
                  <a:lnTo>
                    <a:pt x="1524" y="661416"/>
                  </a:lnTo>
                  <a:lnTo>
                    <a:pt x="4572" y="642747"/>
                  </a:lnTo>
                  <a:lnTo>
                    <a:pt x="6477" y="633857"/>
                  </a:lnTo>
                  <a:lnTo>
                    <a:pt x="8509" y="625475"/>
                  </a:lnTo>
                  <a:lnTo>
                    <a:pt x="10668" y="617728"/>
                  </a:lnTo>
                  <a:lnTo>
                    <a:pt x="12827" y="610743"/>
                  </a:lnTo>
                  <a:lnTo>
                    <a:pt x="15113" y="604774"/>
                  </a:lnTo>
                  <a:lnTo>
                    <a:pt x="17272" y="599694"/>
                  </a:lnTo>
                  <a:lnTo>
                    <a:pt x="15875" y="596392"/>
                  </a:lnTo>
                  <a:lnTo>
                    <a:pt x="14859" y="592074"/>
                  </a:lnTo>
                  <a:lnTo>
                    <a:pt x="14224" y="586867"/>
                  </a:lnTo>
                  <a:lnTo>
                    <a:pt x="13843" y="580898"/>
                  </a:lnTo>
                  <a:lnTo>
                    <a:pt x="13716" y="574040"/>
                  </a:lnTo>
                  <a:lnTo>
                    <a:pt x="13970" y="566420"/>
                  </a:lnTo>
                  <a:lnTo>
                    <a:pt x="14605" y="558038"/>
                  </a:lnTo>
                  <a:lnTo>
                    <a:pt x="15494" y="549148"/>
                  </a:lnTo>
                  <a:lnTo>
                    <a:pt x="16637" y="539623"/>
                  </a:lnTo>
                  <a:lnTo>
                    <a:pt x="18161" y="529463"/>
                  </a:lnTo>
                  <a:lnTo>
                    <a:pt x="19812" y="518922"/>
                  </a:lnTo>
                  <a:lnTo>
                    <a:pt x="21844" y="507746"/>
                  </a:lnTo>
                  <a:lnTo>
                    <a:pt x="26543" y="484505"/>
                  </a:lnTo>
                  <a:lnTo>
                    <a:pt x="32258" y="459994"/>
                  </a:lnTo>
                  <a:lnTo>
                    <a:pt x="38735" y="434721"/>
                  </a:lnTo>
                  <a:lnTo>
                    <a:pt x="46101" y="408940"/>
                  </a:lnTo>
                  <a:lnTo>
                    <a:pt x="54102" y="383286"/>
                  </a:lnTo>
                  <a:lnTo>
                    <a:pt x="62865" y="358013"/>
                  </a:lnTo>
                  <a:lnTo>
                    <a:pt x="72009" y="333502"/>
                  </a:lnTo>
                  <a:lnTo>
                    <a:pt x="81788" y="310261"/>
                  </a:lnTo>
                  <a:lnTo>
                    <a:pt x="91948" y="288544"/>
                  </a:lnTo>
                  <a:lnTo>
                    <a:pt x="102489" y="268986"/>
                  </a:lnTo>
                  <a:lnTo>
                    <a:pt x="111379" y="254000"/>
                  </a:lnTo>
                  <a:lnTo>
                    <a:pt x="120904" y="239522"/>
                  </a:lnTo>
                  <a:lnTo>
                    <a:pt x="130810" y="225171"/>
                  </a:lnTo>
                  <a:lnTo>
                    <a:pt x="141224" y="211201"/>
                  </a:lnTo>
                  <a:lnTo>
                    <a:pt x="152146" y="197612"/>
                  </a:lnTo>
                  <a:lnTo>
                    <a:pt x="163576" y="184404"/>
                  </a:lnTo>
                  <a:lnTo>
                    <a:pt x="175387" y="171577"/>
                  </a:lnTo>
                  <a:lnTo>
                    <a:pt x="187706" y="159004"/>
                  </a:lnTo>
                  <a:lnTo>
                    <a:pt x="200406" y="146939"/>
                  </a:lnTo>
                  <a:lnTo>
                    <a:pt x="213487" y="135255"/>
                  </a:lnTo>
                  <a:lnTo>
                    <a:pt x="227076" y="123952"/>
                  </a:lnTo>
                  <a:lnTo>
                    <a:pt x="241046" y="113030"/>
                  </a:lnTo>
                  <a:lnTo>
                    <a:pt x="255524" y="102616"/>
                  </a:lnTo>
                  <a:lnTo>
                    <a:pt x="270256" y="92710"/>
                  </a:lnTo>
                  <a:lnTo>
                    <a:pt x="285496" y="83185"/>
                  </a:lnTo>
                  <a:lnTo>
                    <a:pt x="300990" y="74041"/>
                  </a:lnTo>
                  <a:lnTo>
                    <a:pt x="309880" y="68834"/>
                  </a:lnTo>
                  <a:lnTo>
                    <a:pt x="319024" y="62738"/>
                  </a:lnTo>
                  <a:lnTo>
                    <a:pt x="328295" y="56261"/>
                  </a:lnTo>
                  <a:lnTo>
                    <a:pt x="338074" y="49403"/>
                  </a:lnTo>
                  <a:lnTo>
                    <a:pt x="358394" y="35179"/>
                  </a:lnTo>
                  <a:lnTo>
                    <a:pt x="369062" y="28321"/>
                  </a:lnTo>
                  <a:lnTo>
                    <a:pt x="380111" y="21844"/>
                  </a:lnTo>
                  <a:lnTo>
                    <a:pt x="391541" y="16002"/>
                  </a:lnTo>
                  <a:lnTo>
                    <a:pt x="403352" y="10922"/>
                  </a:lnTo>
                  <a:lnTo>
                    <a:pt x="415671" y="6858"/>
                  </a:lnTo>
                  <a:lnTo>
                    <a:pt x="428244" y="3810"/>
                  </a:lnTo>
                  <a:lnTo>
                    <a:pt x="441325" y="2286"/>
                  </a:lnTo>
                  <a:lnTo>
                    <a:pt x="454914" y="2032"/>
                  </a:lnTo>
                  <a:lnTo>
                    <a:pt x="468884" y="3683"/>
                  </a:lnTo>
                  <a:lnTo>
                    <a:pt x="483235" y="711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7880350" y="1752600"/>
              <a:ext cx="1023938" cy="1288501"/>
            </a:xfrm>
            <a:custGeom>
              <a:avLst/>
              <a:gdLst/>
              <a:ahLst/>
              <a:cxnLst/>
              <a:rect l="0" t="0" r="0" b="0"/>
              <a:pathLst>
                <a:path w="1023621" h="1289051">
                  <a:moveTo>
                    <a:pt x="482600" y="7620"/>
                  </a:moveTo>
                  <a:lnTo>
                    <a:pt x="468630" y="3810"/>
                  </a:lnTo>
                  <a:lnTo>
                    <a:pt x="454660" y="2540"/>
                  </a:lnTo>
                  <a:lnTo>
                    <a:pt x="440690" y="2540"/>
                  </a:lnTo>
                  <a:lnTo>
                    <a:pt x="427990" y="3810"/>
                  </a:lnTo>
                  <a:lnTo>
                    <a:pt x="415290" y="6350"/>
                  </a:lnTo>
                  <a:lnTo>
                    <a:pt x="403860" y="11430"/>
                  </a:lnTo>
                  <a:lnTo>
                    <a:pt x="391160" y="16510"/>
                  </a:lnTo>
                  <a:lnTo>
                    <a:pt x="379730" y="21590"/>
                  </a:lnTo>
                  <a:lnTo>
                    <a:pt x="369570" y="27940"/>
                  </a:lnTo>
                  <a:lnTo>
                    <a:pt x="358140" y="35560"/>
                  </a:lnTo>
                  <a:lnTo>
                    <a:pt x="337820" y="49530"/>
                  </a:lnTo>
                  <a:lnTo>
                    <a:pt x="328930" y="55880"/>
                  </a:lnTo>
                  <a:lnTo>
                    <a:pt x="318770" y="62230"/>
                  </a:lnTo>
                  <a:lnTo>
                    <a:pt x="309880" y="68580"/>
                  </a:lnTo>
                  <a:lnTo>
                    <a:pt x="300990" y="73660"/>
                  </a:lnTo>
                  <a:lnTo>
                    <a:pt x="285750" y="82550"/>
                  </a:lnTo>
                  <a:lnTo>
                    <a:pt x="270510" y="92710"/>
                  </a:lnTo>
                  <a:lnTo>
                    <a:pt x="255270" y="102870"/>
                  </a:lnTo>
                  <a:lnTo>
                    <a:pt x="241300" y="113030"/>
                  </a:lnTo>
                  <a:lnTo>
                    <a:pt x="227330" y="124460"/>
                  </a:lnTo>
                  <a:lnTo>
                    <a:pt x="213360" y="135890"/>
                  </a:lnTo>
                  <a:lnTo>
                    <a:pt x="200660" y="147320"/>
                  </a:lnTo>
                  <a:lnTo>
                    <a:pt x="187960" y="158750"/>
                  </a:lnTo>
                  <a:lnTo>
                    <a:pt x="175260" y="171450"/>
                  </a:lnTo>
                  <a:lnTo>
                    <a:pt x="163830" y="184150"/>
                  </a:lnTo>
                  <a:lnTo>
                    <a:pt x="152400" y="198120"/>
                  </a:lnTo>
                  <a:lnTo>
                    <a:pt x="140970" y="210820"/>
                  </a:lnTo>
                  <a:lnTo>
                    <a:pt x="130810" y="224790"/>
                  </a:lnTo>
                  <a:lnTo>
                    <a:pt x="120650" y="240030"/>
                  </a:lnTo>
                  <a:lnTo>
                    <a:pt x="111760" y="254000"/>
                  </a:lnTo>
                  <a:lnTo>
                    <a:pt x="102870" y="269240"/>
                  </a:lnTo>
                  <a:lnTo>
                    <a:pt x="91440" y="288290"/>
                  </a:lnTo>
                  <a:lnTo>
                    <a:pt x="81280" y="309880"/>
                  </a:lnTo>
                  <a:lnTo>
                    <a:pt x="72390" y="334010"/>
                  </a:lnTo>
                  <a:lnTo>
                    <a:pt x="63500" y="358140"/>
                  </a:lnTo>
                  <a:lnTo>
                    <a:pt x="54610" y="383540"/>
                  </a:lnTo>
                  <a:lnTo>
                    <a:pt x="45720" y="408940"/>
                  </a:lnTo>
                  <a:lnTo>
                    <a:pt x="39370" y="434340"/>
                  </a:lnTo>
                  <a:lnTo>
                    <a:pt x="31750" y="459740"/>
                  </a:lnTo>
                  <a:lnTo>
                    <a:pt x="26670" y="485140"/>
                  </a:lnTo>
                  <a:lnTo>
                    <a:pt x="21590" y="508000"/>
                  </a:lnTo>
                  <a:lnTo>
                    <a:pt x="20320" y="519430"/>
                  </a:lnTo>
                  <a:lnTo>
                    <a:pt x="17780" y="529590"/>
                  </a:lnTo>
                  <a:lnTo>
                    <a:pt x="16510" y="539750"/>
                  </a:lnTo>
                  <a:lnTo>
                    <a:pt x="15240" y="548640"/>
                  </a:lnTo>
                  <a:lnTo>
                    <a:pt x="15240" y="557530"/>
                  </a:lnTo>
                  <a:lnTo>
                    <a:pt x="13970" y="566420"/>
                  </a:lnTo>
                  <a:lnTo>
                    <a:pt x="13970" y="574040"/>
                  </a:lnTo>
                  <a:lnTo>
                    <a:pt x="13970" y="580390"/>
                  </a:lnTo>
                  <a:lnTo>
                    <a:pt x="13970" y="586740"/>
                  </a:lnTo>
                  <a:lnTo>
                    <a:pt x="15240" y="591820"/>
                  </a:lnTo>
                  <a:lnTo>
                    <a:pt x="16510" y="596900"/>
                  </a:lnTo>
                  <a:lnTo>
                    <a:pt x="17780" y="599440"/>
                  </a:lnTo>
                  <a:lnTo>
                    <a:pt x="15240" y="604520"/>
                  </a:lnTo>
                  <a:lnTo>
                    <a:pt x="12700" y="610870"/>
                  </a:lnTo>
                  <a:lnTo>
                    <a:pt x="10160" y="617220"/>
                  </a:lnTo>
                  <a:lnTo>
                    <a:pt x="8890" y="624840"/>
                  </a:lnTo>
                  <a:lnTo>
                    <a:pt x="6350" y="633730"/>
                  </a:lnTo>
                  <a:lnTo>
                    <a:pt x="5080" y="642620"/>
                  </a:lnTo>
                  <a:lnTo>
                    <a:pt x="1270" y="661670"/>
                  </a:lnTo>
                  <a:lnTo>
                    <a:pt x="0" y="680720"/>
                  </a:lnTo>
                  <a:lnTo>
                    <a:pt x="0" y="689610"/>
                  </a:lnTo>
                  <a:lnTo>
                    <a:pt x="0" y="698500"/>
                  </a:lnTo>
                  <a:lnTo>
                    <a:pt x="1270" y="707390"/>
                  </a:lnTo>
                  <a:lnTo>
                    <a:pt x="3810" y="715010"/>
                  </a:lnTo>
                  <a:lnTo>
                    <a:pt x="6350" y="722630"/>
                  </a:lnTo>
                  <a:lnTo>
                    <a:pt x="8890" y="728980"/>
                  </a:lnTo>
                  <a:lnTo>
                    <a:pt x="11430" y="744220"/>
                  </a:lnTo>
                  <a:lnTo>
                    <a:pt x="12700" y="760730"/>
                  </a:lnTo>
                  <a:lnTo>
                    <a:pt x="15240" y="777240"/>
                  </a:lnTo>
                  <a:lnTo>
                    <a:pt x="17780" y="792480"/>
                  </a:lnTo>
                  <a:lnTo>
                    <a:pt x="20320" y="800100"/>
                  </a:lnTo>
                  <a:lnTo>
                    <a:pt x="22860" y="807720"/>
                  </a:lnTo>
                  <a:lnTo>
                    <a:pt x="25400" y="815340"/>
                  </a:lnTo>
                  <a:lnTo>
                    <a:pt x="29210" y="821690"/>
                  </a:lnTo>
                  <a:lnTo>
                    <a:pt x="33020" y="828040"/>
                  </a:lnTo>
                  <a:lnTo>
                    <a:pt x="38100" y="833120"/>
                  </a:lnTo>
                  <a:lnTo>
                    <a:pt x="43180" y="838200"/>
                  </a:lnTo>
                  <a:lnTo>
                    <a:pt x="49530" y="842010"/>
                  </a:lnTo>
                  <a:lnTo>
                    <a:pt x="48260" y="847090"/>
                  </a:lnTo>
                  <a:lnTo>
                    <a:pt x="48260" y="853440"/>
                  </a:lnTo>
                  <a:lnTo>
                    <a:pt x="45720" y="866140"/>
                  </a:lnTo>
                  <a:lnTo>
                    <a:pt x="45720" y="873760"/>
                  </a:lnTo>
                  <a:lnTo>
                    <a:pt x="45720" y="881380"/>
                  </a:lnTo>
                  <a:lnTo>
                    <a:pt x="45720" y="889000"/>
                  </a:lnTo>
                  <a:lnTo>
                    <a:pt x="45720" y="896620"/>
                  </a:lnTo>
                  <a:lnTo>
                    <a:pt x="46990" y="905510"/>
                  </a:lnTo>
                  <a:lnTo>
                    <a:pt x="48260" y="913130"/>
                  </a:lnTo>
                  <a:lnTo>
                    <a:pt x="50800" y="922020"/>
                  </a:lnTo>
                  <a:lnTo>
                    <a:pt x="54610" y="930910"/>
                  </a:lnTo>
                  <a:lnTo>
                    <a:pt x="58420" y="939800"/>
                  </a:lnTo>
                  <a:lnTo>
                    <a:pt x="64770" y="948690"/>
                  </a:lnTo>
                  <a:lnTo>
                    <a:pt x="71120" y="957580"/>
                  </a:lnTo>
                  <a:lnTo>
                    <a:pt x="78740" y="966470"/>
                  </a:lnTo>
                  <a:lnTo>
                    <a:pt x="85090" y="980440"/>
                  </a:lnTo>
                  <a:lnTo>
                    <a:pt x="92710" y="993140"/>
                  </a:lnTo>
                  <a:lnTo>
                    <a:pt x="99060" y="1005840"/>
                  </a:lnTo>
                  <a:lnTo>
                    <a:pt x="106680" y="1019810"/>
                  </a:lnTo>
                  <a:lnTo>
                    <a:pt x="106680" y="1027430"/>
                  </a:lnTo>
                  <a:lnTo>
                    <a:pt x="106680" y="1035050"/>
                  </a:lnTo>
                  <a:lnTo>
                    <a:pt x="106680" y="1041400"/>
                  </a:lnTo>
                  <a:lnTo>
                    <a:pt x="107950" y="1047750"/>
                  </a:lnTo>
                  <a:lnTo>
                    <a:pt x="110490" y="1059180"/>
                  </a:lnTo>
                  <a:lnTo>
                    <a:pt x="114300" y="1068070"/>
                  </a:lnTo>
                  <a:lnTo>
                    <a:pt x="118110" y="1078230"/>
                  </a:lnTo>
                  <a:lnTo>
                    <a:pt x="124460" y="1085850"/>
                  </a:lnTo>
                  <a:lnTo>
                    <a:pt x="130810" y="1093470"/>
                  </a:lnTo>
                  <a:lnTo>
                    <a:pt x="138430" y="1101090"/>
                  </a:lnTo>
                  <a:lnTo>
                    <a:pt x="146050" y="1106170"/>
                  </a:lnTo>
                  <a:lnTo>
                    <a:pt x="153670" y="1109980"/>
                  </a:lnTo>
                  <a:lnTo>
                    <a:pt x="163830" y="1113790"/>
                  </a:lnTo>
                  <a:lnTo>
                    <a:pt x="172720" y="1116330"/>
                  </a:lnTo>
                  <a:lnTo>
                    <a:pt x="181610" y="1117600"/>
                  </a:lnTo>
                  <a:lnTo>
                    <a:pt x="191770" y="1117600"/>
                  </a:lnTo>
                  <a:lnTo>
                    <a:pt x="199390" y="1117600"/>
                  </a:lnTo>
                  <a:lnTo>
                    <a:pt x="207010" y="1116330"/>
                  </a:lnTo>
                  <a:lnTo>
                    <a:pt x="210820" y="1127760"/>
                  </a:lnTo>
                  <a:lnTo>
                    <a:pt x="215900" y="1137920"/>
                  </a:lnTo>
                  <a:lnTo>
                    <a:pt x="222250" y="1146810"/>
                  </a:lnTo>
                  <a:lnTo>
                    <a:pt x="228600" y="1155700"/>
                  </a:lnTo>
                  <a:lnTo>
                    <a:pt x="234950" y="1164590"/>
                  </a:lnTo>
                  <a:lnTo>
                    <a:pt x="242570" y="1173480"/>
                  </a:lnTo>
                  <a:lnTo>
                    <a:pt x="259080" y="1188720"/>
                  </a:lnTo>
                  <a:lnTo>
                    <a:pt x="275590" y="1206500"/>
                  </a:lnTo>
                  <a:lnTo>
                    <a:pt x="283210" y="1214120"/>
                  </a:lnTo>
                  <a:lnTo>
                    <a:pt x="290830" y="1224280"/>
                  </a:lnTo>
                  <a:lnTo>
                    <a:pt x="299720" y="1233170"/>
                  </a:lnTo>
                  <a:lnTo>
                    <a:pt x="306070" y="1243330"/>
                  </a:lnTo>
                  <a:lnTo>
                    <a:pt x="313690" y="1254760"/>
                  </a:lnTo>
                  <a:lnTo>
                    <a:pt x="320040" y="1267460"/>
                  </a:lnTo>
                  <a:lnTo>
                    <a:pt x="325120" y="1268730"/>
                  </a:lnTo>
                  <a:lnTo>
                    <a:pt x="330200" y="1268730"/>
                  </a:lnTo>
                  <a:lnTo>
                    <a:pt x="336550" y="1268730"/>
                  </a:lnTo>
                  <a:lnTo>
                    <a:pt x="341630" y="1267460"/>
                  </a:lnTo>
                  <a:lnTo>
                    <a:pt x="351790" y="1262380"/>
                  </a:lnTo>
                  <a:lnTo>
                    <a:pt x="363220" y="1257300"/>
                  </a:lnTo>
                  <a:lnTo>
                    <a:pt x="373380" y="1250950"/>
                  </a:lnTo>
                  <a:lnTo>
                    <a:pt x="384810" y="1245870"/>
                  </a:lnTo>
                  <a:lnTo>
                    <a:pt x="391160" y="1243330"/>
                  </a:lnTo>
                  <a:lnTo>
                    <a:pt x="397510" y="1242060"/>
                  </a:lnTo>
                  <a:lnTo>
                    <a:pt x="403860" y="1240790"/>
                  </a:lnTo>
                  <a:lnTo>
                    <a:pt x="410210" y="1240790"/>
                  </a:lnTo>
                  <a:lnTo>
                    <a:pt x="412750" y="1248410"/>
                  </a:lnTo>
                  <a:lnTo>
                    <a:pt x="415290" y="1254760"/>
                  </a:lnTo>
                  <a:lnTo>
                    <a:pt x="417830" y="1261110"/>
                  </a:lnTo>
                  <a:lnTo>
                    <a:pt x="421640" y="1266190"/>
                  </a:lnTo>
                  <a:lnTo>
                    <a:pt x="426720" y="1271270"/>
                  </a:lnTo>
                  <a:lnTo>
                    <a:pt x="431800" y="1275080"/>
                  </a:lnTo>
                  <a:lnTo>
                    <a:pt x="436880" y="1278890"/>
                  </a:lnTo>
                  <a:lnTo>
                    <a:pt x="441960" y="1282700"/>
                  </a:lnTo>
                  <a:lnTo>
                    <a:pt x="448310" y="1285240"/>
                  </a:lnTo>
                  <a:lnTo>
                    <a:pt x="454660" y="1287780"/>
                  </a:lnTo>
                  <a:lnTo>
                    <a:pt x="459740" y="1289050"/>
                  </a:lnTo>
                  <a:lnTo>
                    <a:pt x="466090" y="1289050"/>
                  </a:lnTo>
                  <a:lnTo>
                    <a:pt x="471170" y="1289050"/>
                  </a:lnTo>
                  <a:lnTo>
                    <a:pt x="476250" y="1287780"/>
                  </a:lnTo>
                  <a:lnTo>
                    <a:pt x="481330" y="1286510"/>
                  </a:lnTo>
                  <a:lnTo>
                    <a:pt x="486410" y="1283970"/>
                  </a:lnTo>
                  <a:lnTo>
                    <a:pt x="490220" y="1286510"/>
                  </a:lnTo>
                  <a:lnTo>
                    <a:pt x="495300" y="1287780"/>
                  </a:lnTo>
                  <a:lnTo>
                    <a:pt x="501650" y="1289050"/>
                  </a:lnTo>
                  <a:lnTo>
                    <a:pt x="508000" y="1289050"/>
                  </a:lnTo>
                  <a:lnTo>
                    <a:pt x="516890" y="1287780"/>
                  </a:lnTo>
                  <a:lnTo>
                    <a:pt x="524510" y="1286510"/>
                  </a:lnTo>
                  <a:lnTo>
                    <a:pt x="533400" y="1283970"/>
                  </a:lnTo>
                  <a:lnTo>
                    <a:pt x="541020" y="1280160"/>
                  </a:lnTo>
                  <a:lnTo>
                    <a:pt x="549910" y="1277620"/>
                  </a:lnTo>
                  <a:lnTo>
                    <a:pt x="558800" y="1272540"/>
                  </a:lnTo>
                  <a:lnTo>
                    <a:pt x="566420" y="1268730"/>
                  </a:lnTo>
                  <a:lnTo>
                    <a:pt x="574040" y="1263650"/>
                  </a:lnTo>
                  <a:lnTo>
                    <a:pt x="581660" y="1258570"/>
                  </a:lnTo>
                  <a:lnTo>
                    <a:pt x="588010" y="1252220"/>
                  </a:lnTo>
                  <a:lnTo>
                    <a:pt x="593090" y="1247140"/>
                  </a:lnTo>
                  <a:lnTo>
                    <a:pt x="596900" y="1240790"/>
                  </a:lnTo>
                  <a:lnTo>
                    <a:pt x="609600" y="1238250"/>
                  </a:lnTo>
                  <a:lnTo>
                    <a:pt x="623570" y="1235710"/>
                  </a:lnTo>
                  <a:lnTo>
                    <a:pt x="652780" y="1234440"/>
                  </a:lnTo>
                  <a:lnTo>
                    <a:pt x="666750" y="1233170"/>
                  </a:lnTo>
                  <a:lnTo>
                    <a:pt x="679450" y="1230630"/>
                  </a:lnTo>
                  <a:lnTo>
                    <a:pt x="687070" y="1229360"/>
                  </a:lnTo>
                  <a:lnTo>
                    <a:pt x="692150" y="1225550"/>
                  </a:lnTo>
                  <a:lnTo>
                    <a:pt x="698500" y="1223010"/>
                  </a:lnTo>
                  <a:lnTo>
                    <a:pt x="703580" y="1219200"/>
                  </a:lnTo>
                  <a:lnTo>
                    <a:pt x="708660" y="1215390"/>
                  </a:lnTo>
                  <a:lnTo>
                    <a:pt x="711200" y="1211580"/>
                  </a:lnTo>
                  <a:lnTo>
                    <a:pt x="715010" y="1207770"/>
                  </a:lnTo>
                  <a:lnTo>
                    <a:pt x="717550" y="1202690"/>
                  </a:lnTo>
                  <a:lnTo>
                    <a:pt x="722630" y="1192530"/>
                  </a:lnTo>
                  <a:lnTo>
                    <a:pt x="726440" y="1182370"/>
                  </a:lnTo>
                  <a:lnTo>
                    <a:pt x="732790" y="1162050"/>
                  </a:lnTo>
                  <a:lnTo>
                    <a:pt x="736600" y="1151890"/>
                  </a:lnTo>
                  <a:lnTo>
                    <a:pt x="740410" y="1143000"/>
                  </a:lnTo>
                  <a:lnTo>
                    <a:pt x="744220" y="1131570"/>
                  </a:lnTo>
                  <a:lnTo>
                    <a:pt x="749300" y="1121410"/>
                  </a:lnTo>
                  <a:lnTo>
                    <a:pt x="753110" y="1112520"/>
                  </a:lnTo>
                  <a:lnTo>
                    <a:pt x="755650" y="1103630"/>
                  </a:lnTo>
                  <a:lnTo>
                    <a:pt x="758190" y="1096010"/>
                  </a:lnTo>
                  <a:lnTo>
                    <a:pt x="759460" y="1087120"/>
                  </a:lnTo>
                  <a:lnTo>
                    <a:pt x="759460" y="1078230"/>
                  </a:lnTo>
                  <a:lnTo>
                    <a:pt x="758190" y="1068070"/>
                  </a:lnTo>
                  <a:lnTo>
                    <a:pt x="763270" y="1076960"/>
                  </a:lnTo>
                  <a:lnTo>
                    <a:pt x="768350" y="1085850"/>
                  </a:lnTo>
                  <a:lnTo>
                    <a:pt x="773430" y="1092200"/>
                  </a:lnTo>
                  <a:lnTo>
                    <a:pt x="779780" y="1099820"/>
                  </a:lnTo>
                  <a:lnTo>
                    <a:pt x="786130" y="1106170"/>
                  </a:lnTo>
                  <a:lnTo>
                    <a:pt x="792480" y="1111250"/>
                  </a:lnTo>
                  <a:lnTo>
                    <a:pt x="800100" y="1117600"/>
                  </a:lnTo>
                  <a:lnTo>
                    <a:pt x="807720" y="1121410"/>
                  </a:lnTo>
                  <a:lnTo>
                    <a:pt x="821690" y="1130300"/>
                  </a:lnTo>
                  <a:lnTo>
                    <a:pt x="838200" y="1136650"/>
                  </a:lnTo>
                  <a:lnTo>
                    <a:pt x="853440" y="1143000"/>
                  </a:lnTo>
                  <a:lnTo>
                    <a:pt x="869950" y="1146810"/>
                  </a:lnTo>
                  <a:lnTo>
                    <a:pt x="886460" y="1151890"/>
                  </a:lnTo>
                  <a:lnTo>
                    <a:pt x="902970" y="1154430"/>
                  </a:lnTo>
                  <a:lnTo>
                    <a:pt x="919480" y="1156970"/>
                  </a:lnTo>
                  <a:lnTo>
                    <a:pt x="934720" y="1160780"/>
                  </a:lnTo>
                  <a:lnTo>
                    <a:pt x="948690" y="1163320"/>
                  </a:lnTo>
                  <a:lnTo>
                    <a:pt x="961390" y="1167130"/>
                  </a:lnTo>
                  <a:lnTo>
                    <a:pt x="974090" y="1170940"/>
                  </a:lnTo>
                  <a:lnTo>
                    <a:pt x="979170" y="1173480"/>
                  </a:lnTo>
                  <a:lnTo>
                    <a:pt x="984250" y="1176020"/>
                  </a:lnTo>
                  <a:lnTo>
                    <a:pt x="986790" y="1159510"/>
                  </a:lnTo>
                  <a:lnTo>
                    <a:pt x="989330" y="1144270"/>
                  </a:lnTo>
                  <a:lnTo>
                    <a:pt x="989330" y="1130300"/>
                  </a:lnTo>
                  <a:lnTo>
                    <a:pt x="990600" y="1116330"/>
                  </a:lnTo>
                  <a:lnTo>
                    <a:pt x="989330" y="1102360"/>
                  </a:lnTo>
                  <a:lnTo>
                    <a:pt x="988060" y="1090930"/>
                  </a:lnTo>
                  <a:lnTo>
                    <a:pt x="986790" y="1078230"/>
                  </a:lnTo>
                  <a:lnTo>
                    <a:pt x="984250" y="1068070"/>
                  </a:lnTo>
                  <a:lnTo>
                    <a:pt x="981710" y="1057910"/>
                  </a:lnTo>
                  <a:lnTo>
                    <a:pt x="979170" y="1047750"/>
                  </a:lnTo>
                  <a:lnTo>
                    <a:pt x="976630" y="1038860"/>
                  </a:lnTo>
                  <a:lnTo>
                    <a:pt x="972820" y="1031240"/>
                  </a:lnTo>
                  <a:lnTo>
                    <a:pt x="969010" y="1022350"/>
                  </a:lnTo>
                  <a:lnTo>
                    <a:pt x="965200" y="1016000"/>
                  </a:lnTo>
                  <a:lnTo>
                    <a:pt x="957580" y="1003300"/>
                  </a:lnTo>
                  <a:lnTo>
                    <a:pt x="962660" y="995680"/>
                  </a:lnTo>
                  <a:lnTo>
                    <a:pt x="966470" y="988060"/>
                  </a:lnTo>
                  <a:lnTo>
                    <a:pt x="969010" y="980440"/>
                  </a:lnTo>
                  <a:lnTo>
                    <a:pt x="971550" y="971550"/>
                  </a:lnTo>
                  <a:lnTo>
                    <a:pt x="974090" y="962660"/>
                  </a:lnTo>
                  <a:lnTo>
                    <a:pt x="975360" y="953770"/>
                  </a:lnTo>
                  <a:lnTo>
                    <a:pt x="976630" y="944880"/>
                  </a:lnTo>
                  <a:lnTo>
                    <a:pt x="976630" y="935990"/>
                  </a:lnTo>
                  <a:lnTo>
                    <a:pt x="976630" y="925830"/>
                  </a:lnTo>
                  <a:lnTo>
                    <a:pt x="976630" y="915670"/>
                  </a:lnTo>
                  <a:lnTo>
                    <a:pt x="972820" y="896620"/>
                  </a:lnTo>
                  <a:lnTo>
                    <a:pt x="967740" y="877570"/>
                  </a:lnTo>
                  <a:lnTo>
                    <a:pt x="963930" y="867410"/>
                  </a:lnTo>
                  <a:lnTo>
                    <a:pt x="960120" y="858520"/>
                  </a:lnTo>
                  <a:lnTo>
                    <a:pt x="966470" y="857250"/>
                  </a:lnTo>
                  <a:lnTo>
                    <a:pt x="971550" y="854710"/>
                  </a:lnTo>
                  <a:lnTo>
                    <a:pt x="976630" y="850900"/>
                  </a:lnTo>
                  <a:lnTo>
                    <a:pt x="981710" y="845820"/>
                  </a:lnTo>
                  <a:lnTo>
                    <a:pt x="985520" y="840740"/>
                  </a:lnTo>
                  <a:lnTo>
                    <a:pt x="989330" y="835660"/>
                  </a:lnTo>
                  <a:lnTo>
                    <a:pt x="993140" y="829310"/>
                  </a:lnTo>
                  <a:lnTo>
                    <a:pt x="996950" y="822960"/>
                  </a:lnTo>
                  <a:lnTo>
                    <a:pt x="1002030" y="810260"/>
                  </a:lnTo>
                  <a:lnTo>
                    <a:pt x="1003300" y="803910"/>
                  </a:lnTo>
                  <a:lnTo>
                    <a:pt x="1005840" y="797560"/>
                  </a:lnTo>
                  <a:lnTo>
                    <a:pt x="1007110" y="791210"/>
                  </a:lnTo>
                  <a:lnTo>
                    <a:pt x="1008380" y="786130"/>
                  </a:lnTo>
                  <a:lnTo>
                    <a:pt x="1008380" y="781050"/>
                  </a:lnTo>
                  <a:lnTo>
                    <a:pt x="1008380" y="777240"/>
                  </a:lnTo>
                  <a:lnTo>
                    <a:pt x="1009650" y="773430"/>
                  </a:lnTo>
                  <a:lnTo>
                    <a:pt x="1010920" y="768350"/>
                  </a:lnTo>
                  <a:lnTo>
                    <a:pt x="1014730" y="759460"/>
                  </a:lnTo>
                  <a:lnTo>
                    <a:pt x="1019810" y="750570"/>
                  </a:lnTo>
                  <a:lnTo>
                    <a:pt x="1022350" y="746760"/>
                  </a:lnTo>
                  <a:lnTo>
                    <a:pt x="1022350" y="741680"/>
                  </a:lnTo>
                  <a:lnTo>
                    <a:pt x="1023620" y="734060"/>
                  </a:lnTo>
                  <a:lnTo>
                    <a:pt x="1022350" y="725170"/>
                  </a:lnTo>
                  <a:lnTo>
                    <a:pt x="1022350" y="716280"/>
                  </a:lnTo>
                  <a:lnTo>
                    <a:pt x="1021080" y="706120"/>
                  </a:lnTo>
                  <a:lnTo>
                    <a:pt x="1017270" y="687070"/>
                  </a:lnTo>
                  <a:lnTo>
                    <a:pt x="1013460" y="669290"/>
                  </a:lnTo>
                  <a:lnTo>
                    <a:pt x="1007110" y="651510"/>
                  </a:lnTo>
                  <a:lnTo>
                    <a:pt x="1004570" y="643890"/>
                  </a:lnTo>
                  <a:lnTo>
                    <a:pt x="1002030" y="636270"/>
                  </a:lnTo>
                  <a:lnTo>
                    <a:pt x="999490" y="629920"/>
                  </a:lnTo>
                  <a:lnTo>
                    <a:pt x="996950" y="624840"/>
                  </a:lnTo>
                  <a:lnTo>
                    <a:pt x="994410" y="619760"/>
                  </a:lnTo>
                  <a:lnTo>
                    <a:pt x="991870" y="615950"/>
                  </a:lnTo>
                  <a:lnTo>
                    <a:pt x="993140" y="609600"/>
                  </a:lnTo>
                  <a:lnTo>
                    <a:pt x="994410" y="601980"/>
                  </a:lnTo>
                  <a:lnTo>
                    <a:pt x="996950" y="594360"/>
                  </a:lnTo>
                  <a:lnTo>
                    <a:pt x="1000760" y="588010"/>
                  </a:lnTo>
                  <a:lnTo>
                    <a:pt x="1004570" y="581660"/>
                  </a:lnTo>
                  <a:lnTo>
                    <a:pt x="1008380" y="576580"/>
                  </a:lnTo>
                  <a:lnTo>
                    <a:pt x="1012190" y="574040"/>
                  </a:lnTo>
                  <a:lnTo>
                    <a:pt x="1014730" y="572770"/>
                  </a:lnTo>
                  <a:lnTo>
                    <a:pt x="1016000" y="572770"/>
                  </a:lnTo>
                  <a:lnTo>
                    <a:pt x="1017270" y="571500"/>
                  </a:lnTo>
                  <a:lnTo>
                    <a:pt x="1018540" y="570230"/>
                  </a:lnTo>
                  <a:lnTo>
                    <a:pt x="1018540" y="566420"/>
                  </a:lnTo>
                  <a:lnTo>
                    <a:pt x="1017270" y="561340"/>
                  </a:lnTo>
                  <a:lnTo>
                    <a:pt x="1017270" y="556260"/>
                  </a:lnTo>
                  <a:lnTo>
                    <a:pt x="1016000" y="549910"/>
                  </a:lnTo>
                  <a:lnTo>
                    <a:pt x="1013460" y="534670"/>
                  </a:lnTo>
                  <a:lnTo>
                    <a:pt x="1009650" y="520700"/>
                  </a:lnTo>
                  <a:lnTo>
                    <a:pt x="1005840" y="506730"/>
                  </a:lnTo>
                  <a:lnTo>
                    <a:pt x="1004570" y="500380"/>
                  </a:lnTo>
                  <a:lnTo>
                    <a:pt x="1004570" y="494030"/>
                  </a:lnTo>
                  <a:lnTo>
                    <a:pt x="1003300" y="490220"/>
                  </a:lnTo>
                  <a:lnTo>
                    <a:pt x="1003300" y="486410"/>
                  </a:lnTo>
                  <a:lnTo>
                    <a:pt x="1003300" y="483870"/>
                  </a:lnTo>
                  <a:lnTo>
                    <a:pt x="1002030" y="480060"/>
                  </a:lnTo>
                  <a:lnTo>
                    <a:pt x="1000760" y="474980"/>
                  </a:lnTo>
                  <a:lnTo>
                    <a:pt x="999490" y="469900"/>
                  </a:lnTo>
                  <a:lnTo>
                    <a:pt x="998220" y="463550"/>
                  </a:lnTo>
                  <a:lnTo>
                    <a:pt x="995680" y="455930"/>
                  </a:lnTo>
                  <a:lnTo>
                    <a:pt x="993140" y="448310"/>
                  </a:lnTo>
                  <a:lnTo>
                    <a:pt x="991870" y="439420"/>
                  </a:lnTo>
                  <a:lnTo>
                    <a:pt x="985520" y="422910"/>
                  </a:lnTo>
                  <a:lnTo>
                    <a:pt x="980440" y="405130"/>
                  </a:lnTo>
                  <a:lnTo>
                    <a:pt x="974090" y="388620"/>
                  </a:lnTo>
                  <a:lnTo>
                    <a:pt x="970280" y="381000"/>
                  </a:lnTo>
                  <a:lnTo>
                    <a:pt x="967740" y="373380"/>
                  </a:lnTo>
                  <a:lnTo>
                    <a:pt x="966470" y="368300"/>
                  </a:lnTo>
                  <a:lnTo>
                    <a:pt x="965200" y="364490"/>
                  </a:lnTo>
                  <a:lnTo>
                    <a:pt x="963930" y="360680"/>
                  </a:lnTo>
                  <a:lnTo>
                    <a:pt x="962660" y="356870"/>
                  </a:lnTo>
                  <a:lnTo>
                    <a:pt x="962660" y="351790"/>
                  </a:lnTo>
                  <a:lnTo>
                    <a:pt x="962660" y="347980"/>
                  </a:lnTo>
                  <a:lnTo>
                    <a:pt x="962660" y="342900"/>
                  </a:lnTo>
                  <a:lnTo>
                    <a:pt x="962660" y="337820"/>
                  </a:lnTo>
                  <a:lnTo>
                    <a:pt x="962660" y="334010"/>
                  </a:lnTo>
                  <a:lnTo>
                    <a:pt x="961390" y="330200"/>
                  </a:lnTo>
                  <a:lnTo>
                    <a:pt x="960120" y="326390"/>
                  </a:lnTo>
                  <a:lnTo>
                    <a:pt x="957580" y="321310"/>
                  </a:lnTo>
                  <a:lnTo>
                    <a:pt x="952500" y="312420"/>
                  </a:lnTo>
                  <a:lnTo>
                    <a:pt x="946150" y="302260"/>
                  </a:lnTo>
                  <a:lnTo>
                    <a:pt x="941070" y="290830"/>
                  </a:lnTo>
                  <a:lnTo>
                    <a:pt x="934720" y="278130"/>
                  </a:lnTo>
                  <a:lnTo>
                    <a:pt x="928370" y="265430"/>
                  </a:lnTo>
                  <a:lnTo>
                    <a:pt x="922020" y="252730"/>
                  </a:lnTo>
                  <a:lnTo>
                    <a:pt x="909320" y="226060"/>
                  </a:lnTo>
                  <a:lnTo>
                    <a:pt x="894080" y="198120"/>
                  </a:lnTo>
                  <a:lnTo>
                    <a:pt x="886460" y="184150"/>
                  </a:lnTo>
                  <a:lnTo>
                    <a:pt x="877570" y="171450"/>
                  </a:lnTo>
                  <a:lnTo>
                    <a:pt x="868680" y="158750"/>
                  </a:lnTo>
                  <a:lnTo>
                    <a:pt x="858520" y="147320"/>
                  </a:lnTo>
                  <a:lnTo>
                    <a:pt x="848360" y="137160"/>
                  </a:lnTo>
                  <a:lnTo>
                    <a:pt x="838200" y="128270"/>
                  </a:lnTo>
                  <a:lnTo>
                    <a:pt x="819150" y="113030"/>
                  </a:lnTo>
                  <a:lnTo>
                    <a:pt x="800100" y="99060"/>
                  </a:lnTo>
                  <a:lnTo>
                    <a:pt x="781050" y="85090"/>
                  </a:lnTo>
                  <a:lnTo>
                    <a:pt x="760730" y="72390"/>
                  </a:lnTo>
                  <a:lnTo>
                    <a:pt x="740410" y="59690"/>
                  </a:lnTo>
                  <a:lnTo>
                    <a:pt x="718820" y="46990"/>
                  </a:lnTo>
                  <a:lnTo>
                    <a:pt x="697230" y="36830"/>
                  </a:lnTo>
                  <a:lnTo>
                    <a:pt x="674370" y="26670"/>
                  </a:lnTo>
                  <a:lnTo>
                    <a:pt x="652780" y="17780"/>
                  </a:lnTo>
                  <a:lnTo>
                    <a:pt x="629920" y="11430"/>
                  </a:lnTo>
                  <a:lnTo>
                    <a:pt x="605790" y="5080"/>
                  </a:lnTo>
                  <a:lnTo>
                    <a:pt x="582930" y="1270"/>
                  </a:lnTo>
                  <a:lnTo>
                    <a:pt x="558800" y="0"/>
                  </a:lnTo>
                  <a:lnTo>
                    <a:pt x="533400" y="0"/>
                  </a:lnTo>
                  <a:lnTo>
                    <a:pt x="520700" y="1270"/>
                  </a:lnTo>
                  <a:lnTo>
                    <a:pt x="508000" y="2540"/>
                  </a:lnTo>
                  <a:lnTo>
                    <a:pt x="49657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8075613" y="1958887"/>
              <a:ext cx="571500" cy="669640"/>
            </a:xfrm>
            <a:custGeom>
              <a:avLst/>
              <a:gdLst/>
              <a:ahLst/>
              <a:cxnLst/>
              <a:rect l="0" t="0" r="0" b="0"/>
              <a:pathLst>
                <a:path w="571120" h="670053">
                  <a:moveTo>
                    <a:pt x="509651" y="100711"/>
                  </a:moveTo>
                  <a:lnTo>
                    <a:pt x="510794" y="112903"/>
                  </a:lnTo>
                  <a:lnTo>
                    <a:pt x="512572" y="124079"/>
                  </a:lnTo>
                  <a:lnTo>
                    <a:pt x="514985" y="134366"/>
                  </a:lnTo>
                  <a:lnTo>
                    <a:pt x="517906" y="143764"/>
                  </a:lnTo>
                  <a:lnTo>
                    <a:pt x="521081" y="152527"/>
                  </a:lnTo>
                  <a:lnTo>
                    <a:pt x="524637" y="160782"/>
                  </a:lnTo>
                  <a:lnTo>
                    <a:pt x="528320" y="168656"/>
                  </a:lnTo>
                  <a:lnTo>
                    <a:pt x="543433" y="198120"/>
                  </a:lnTo>
                  <a:lnTo>
                    <a:pt x="546862" y="205740"/>
                  </a:lnTo>
                  <a:lnTo>
                    <a:pt x="549910" y="213614"/>
                  </a:lnTo>
                  <a:lnTo>
                    <a:pt x="552577" y="221996"/>
                  </a:lnTo>
                  <a:lnTo>
                    <a:pt x="554863" y="230886"/>
                  </a:lnTo>
                  <a:lnTo>
                    <a:pt x="556768" y="241808"/>
                  </a:lnTo>
                  <a:lnTo>
                    <a:pt x="558419" y="253238"/>
                  </a:lnTo>
                  <a:lnTo>
                    <a:pt x="560705" y="277114"/>
                  </a:lnTo>
                  <a:lnTo>
                    <a:pt x="562102" y="301625"/>
                  </a:lnTo>
                  <a:lnTo>
                    <a:pt x="563118" y="326009"/>
                  </a:lnTo>
                  <a:lnTo>
                    <a:pt x="564134" y="349250"/>
                  </a:lnTo>
                  <a:lnTo>
                    <a:pt x="564769" y="360172"/>
                  </a:lnTo>
                  <a:lnTo>
                    <a:pt x="565531" y="370459"/>
                  </a:lnTo>
                  <a:lnTo>
                    <a:pt x="566547" y="380111"/>
                  </a:lnTo>
                  <a:lnTo>
                    <a:pt x="567690" y="388874"/>
                  </a:lnTo>
                  <a:lnTo>
                    <a:pt x="569214" y="396621"/>
                  </a:lnTo>
                  <a:lnTo>
                    <a:pt x="571119" y="403479"/>
                  </a:lnTo>
                  <a:lnTo>
                    <a:pt x="567817" y="423418"/>
                  </a:lnTo>
                  <a:lnTo>
                    <a:pt x="562991" y="442341"/>
                  </a:lnTo>
                  <a:lnTo>
                    <a:pt x="556895" y="460629"/>
                  </a:lnTo>
                  <a:lnTo>
                    <a:pt x="549783" y="478409"/>
                  </a:lnTo>
                  <a:lnTo>
                    <a:pt x="541655" y="495427"/>
                  </a:lnTo>
                  <a:lnTo>
                    <a:pt x="532892" y="512064"/>
                  </a:lnTo>
                  <a:lnTo>
                    <a:pt x="523748" y="528320"/>
                  </a:lnTo>
                  <a:lnTo>
                    <a:pt x="514223" y="544195"/>
                  </a:lnTo>
                  <a:lnTo>
                    <a:pt x="494919" y="575437"/>
                  </a:lnTo>
                  <a:lnTo>
                    <a:pt x="477012" y="606298"/>
                  </a:lnTo>
                  <a:lnTo>
                    <a:pt x="468884" y="621919"/>
                  </a:lnTo>
                  <a:lnTo>
                    <a:pt x="461645" y="637667"/>
                  </a:lnTo>
                  <a:lnTo>
                    <a:pt x="455549" y="653669"/>
                  </a:lnTo>
                  <a:lnTo>
                    <a:pt x="450723" y="670052"/>
                  </a:lnTo>
                  <a:lnTo>
                    <a:pt x="450469" y="668274"/>
                  </a:lnTo>
                  <a:lnTo>
                    <a:pt x="450723" y="664972"/>
                  </a:lnTo>
                  <a:lnTo>
                    <a:pt x="451485" y="660146"/>
                  </a:lnTo>
                  <a:lnTo>
                    <a:pt x="452628" y="654177"/>
                  </a:lnTo>
                  <a:lnTo>
                    <a:pt x="454279" y="646938"/>
                  </a:lnTo>
                  <a:lnTo>
                    <a:pt x="456057" y="638937"/>
                  </a:lnTo>
                  <a:lnTo>
                    <a:pt x="457962" y="630174"/>
                  </a:lnTo>
                  <a:lnTo>
                    <a:pt x="460121" y="621030"/>
                  </a:lnTo>
                  <a:lnTo>
                    <a:pt x="464439" y="602107"/>
                  </a:lnTo>
                  <a:lnTo>
                    <a:pt x="468503" y="583692"/>
                  </a:lnTo>
                  <a:lnTo>
                    <a:pt x="470154" y="575056"/>
                  </a:lnTo>
                  <a:lnTo>
                    <a:pt x="471551" y="567182"/>
                  </a:lnTo>
                  <a:lnTo>
                    <a:pt x="472567" y="560197"/>
                  </a:lnTo>
                  <a:lnTo>
                    <a:pt x="473202" y="554355"/>
                  </a:lnTo>
                  <a:lnTo>
                    <a:pt x="470154" y="557022"/>
                  </a:lnTo>
                  <a:lnTo>
                    <a:pt x="466598" y="561086"/>
                  </a:lnTo>
                  <a:lnTo>
                    <a:pt x="462534" y="566166"/>
                  </a:lnTo>
                  <a:lnTo>
                    <a:pt x="458216" y="572135"/>
                  </a:lnTo>
                  <a:lnTo>
                    <a:pt x="453644" y="578739"/>
                  </a:lnTo>
                  <a:lnTo>
                    <a:pt x="448945" y="585978"/>
                  </a:lnTo>
                  <a:lnTo>
                    <a:pt x="439166" y="600710"/>
                  </a:lnTo>
                  <a:lnTo>
                    <a:pt x="434594" y="607949"/>
                  </a:lnTo>
                  <a:lnTo>
                    <a:pt x="430022" y="614807"/>
                  </a:lnTo>
                  <a:lnTo>
                    <a:pt x="425831" y="620903"/>
                  </a:lnTo>
                  <a:lnTo>
                    <a:pt x="421894" y="626237"/>
                  </a:lnTo>
                  <a:lnTo>
                    <a:pt x="418592" y="630555"/>
                  </a:lnTo>
                  <a:lnTo>
                    <a:pt x="415671" y="633476"/>
                  </a:lnTo>
                  <a:lnTo>
                    <a:pt x="413639" y="635000"/>
                  </a:lnTo>
                  <a:lnTo>
                    <a:pt x="412750" y="635127"/>
                  </a:lnTo>
                  <a:lnTo>
                    <a:pt x="412115" y="634746"/>
                  </a:lnTo>
                  <a:lnTo>
                    <a:pt x="400050" y="621284"/>
                  </a:lnTo>
                  <a:lnTo>
                    <a:pt x="387223" y="608838"/>
                  </a:lnTo>
                  <a:lnTo>
                    <a:pt x="373507" y="597281"/>
                  </a:lnTo>
                  <a:lnTo>
                    <a:pt x="359156" y="586867"/>
                  </a:lnTo>
                  <a:lnTo>
                    <a:pt x="344170" y="577342"/>
                  </a:lnTo>
                  <a:lnTo>
                    <a:pt x="328676" y="568960"/>
                  </a:lnTo>
                  <a:lnTo>
                    <a:pt x="312547" y="561594"/>
                  </a:lnTo>
                  <a:lnTo>
                    <a:pt x="296037" y="555371"/>
                  </a:lnTo>
                  <a:lnTo>
                    <a:pt x="286639" y="561086"/>
                  </a:lnTo>
                  <a:lnTo>
                    <a:pt x="276606" y="565404"/>
                  </a:lnTo>
                  <a:lnTo>
                    <a:pt x="266192" y="568579"/>
                  </a:lnTo>
                  <a:lnTo>
                    <a:pt x="255397" y="570611"/>
                  </a:lnTo>
                  <a:lnTo>
                    <a:pt x="244602" y="571500"/>
                  </a:lnTo>
                  <a:lnTo>
                    <a:pt x="233680" y="571246"/>
                  </a:lnTo>
                  <a:lnTo>
                    <a:pt x="222885" y="569976"/>
                  </a:lnTo>
                  <a:lnTo>
                    <a:pt x="212471" y="567563"/>
                  </a:lnTo>
                  <a:lnTo>
                    <a:pt x="208153" y="565531"/>
                  </a:lnTo>
                  <a:lnTo>
                    <a:pt x="204343" y="562229"/>
                  </a:lnTo>
                  <a:lnTo>
                    <a:pt x="200914" y="558292"/>
                  </a:lnTo>
                  <a:lnTo>
                    <a:pt x="197612" y="553974"/>
                  </a:lnTo>
                  <a:lnTo>
                    <a:pt x="194183" y="549910"/>
                  </a:lnTo>
                  <a:lnTo>
                    <a:pt x="190754" y="546354"/>
                  </a:lnTo>
                  <a:lnTo>
                    <a:pt x="186690" y="543814"/>
                  </a:lnTo>
                  <a:lnTo>
                    <a:pt x="182118" y="542798"/>
                  </a:lnTo>
                  <a:lnTo>
                    <a:pt x="176022" y="543306"/>
                  </a:lnTo>
                  <a:lnTo>
                    <a:pt x="169926" y="545084"/>
                  </a:lnTo>
                  <a:lnTo>
                    <a:pt x="163703" y="548005"/>
                  </a:lnTo>
                  <a:lnTo>
                    <a:pt x="157480" y="551688"/>
                  </a:lnTo>
                  <a:lnTo>
                    <a:pt x="151384" y="556260"/>
                  </a:lnTo>
                  <a:lnTo>
                    <a:pt x="145542" y="561213"/>
                  </a:lnTo>
                  <a:lnTo>
                    <a:pt x="134239" y="572135"/>
                  </a:lnTo>
                  <a:lnTo>
                    <a:pt x="123952" y="582930"/>
                  </a:lnTo>
                  <a:lnTo>
                    <a:pt x="119380" y="587883"/>
                  </a:lnTo>
                  <a:lnTo>
                    <a:pt x="115316" y="592328"/>
                  </a:lnTo>
                  <a:lnTo>
                    <a:pt x="111506" y="596011"/>
                  </a:lnTo>
                  <a:lnTo>
                    <a:pt x="108331" y="598678"/>
                  </a:lnTo>
                  <a:lnTo>
                    <a:pt x="105664" y="600329"/>
                  </a:lnTo>
                  <a:lnTo>
                    <a:pt x="103505" y="600710"/>
                  </a:lnTo>
                  <a:lnTo>
                    <a:pt x="100457" y="599440"/>
                  </a:lnTo>
                  <a:lnTo>
                    <a:pt x="97028" y="597027"/>
                  </a:lnTo>
                  <a:lnTo>
                    <a:pt x="93218" y="593471"/>
                  </a:lnTo>
                  <a:lnTo>
                    <a:pt x="89154" y="588899"/>
                  </a:lnTo>
                  <a:lnTo>
                    <a:pt x="84836" y="583438"/>
                  </a:lnTo>
                  <a:lnTo>
                    <a:pt x="80264" y="577215"/>
                  </a:lnTo>
                  <a:lnTo>
                    <a:pt x="70993" y="563499"/>
                  </a:lnTo>
                  <a:lnTo>
                    <a:pt x="61468" y="548640"/>
                  </a:lnTo>
                  <a:lnTo>
                    <a:pt x="52451" y="533908"/>
                  </a:lnTo>
                  <a:lnTo>
                    <a:pt x="48260" y="527050"/>
                  </a:lnTo>
                  <a:lnTo>
                    <a:pt x="44196" y="520573"/>
                  </a:lnTo>
                  <a:lnTo>
                    <a:pt x="40640" y="514731"/>
                  </a:lnTo>
                  <a:lnTo>
                    <a:pt x="37211" y="509651"/>
                  </a:lnTo>
                  <a:lnTo>
                    <a:pt x="39116" y="532003"/>
                  </a:lnTo>
                  <a:lnTo>
                    <a:pt x="40005" y="543179"/>
                  </a:lnTo>
                  <a:lnTo>
                    <a:pt x="40640" y="554482"/>
                  </a:lnTo>
                  <a:lnTo>
                    <a:pt x="40259" y="566039"/>
                  </a:lnTo>
                  <a:lnTo>
                    <a:pt x="38608" y="577977"/>
                  </a:lnTo>
                  <a:lnTo>
                    <a:pt x="35560" y="590423"/>
                  </a:lnTo>
                  <a:lnTo>
                    <a:pt x="33147" y="596900"/>
                  </a:lnTo>
                  <a:lnTo>
                    <a:pt x="30353" y="603504"/>
                  </a:lnTo>
                  <a:lnTo>
                    <a:pt x="30226" y="593725"/>
                  </a:lnTo>
                  <a:lnTo>
                    <a:pt x="29972" y="584581"/>
                  </a:lnTo>
                  <a:lnTo>
                    <a:pt x="29464" y="575945"/>
                  </a:lnTo>
                  <a:lnTo>
                    <a:pt x="28829" y="567817"/>
                  </a:lnTo>
                  <a:lnTo>
                    <a:pt x="27305" y="552958"/>
                  </a:lnTo>
                  <a:lnTo>
                    <a:pt x="25146" y="539750"/>
                  </a:lnTo>
                  <a:lnTo>
                    <a:pt x="22733" y="528066"/>
                  </a:lnTo>
                  <a:lnTo>
                    <a:pt x="19939" y="517652"/>
                  </a:lnTo>
                  <a:lnTo>
                    <a:pt x="17145" y="508254"/>
                  </a:lnTo>
                  <a:lnTo>
                    <a:pt x="14224" y="499618"/>
                  </a:lnTo>
                  <a:lnTo>
                    <a:pt x="8509" y="483743"/>
                  </a:lnTo>
                  <a:lnTo>
                    <a:pt x="3683" y="468503"/>
                  </a:lnTo>
                  <a:lnTo>
                    <a:pt x="1905" y="460502"/>
                  </a:lnTo>
                  <a:lnTo>
                    <a:pt x="635" y="451993"/>
                  </a:lnTo>
                  <a:lnTo>
                    <a:pt x="0" y="442595"/>
                  </a:lnTo>
                  <a:lnTo>
                    <a:pt x="0" y="432308"/>
                  </a:lnTo>
                  <a:lnTo>
                    <a:pt x="2159" y="426593"/>
                  </a:lnTo>
                  <a:lnTo>
                    <a:pt x="3937" y="418973"/>
                  </a:lnTo>
                  <a:lnTo>
                    <a:pt x="5461" y="409575"/>
                  </a:lnTo>
                  <a:lnTo>
                    <a:pt x="6858" y="398907"/>
                  </a:lnTo>
                  <a:lnTo>
                    <a:pt x="8255" y="386969"/>
                  </a:lnTo>
                  <a:lnTo>
                    <a:pt x="9779" y="373888"/>
                  </a:lnTo>
                  <a:lnTo>
                    <a:pt x="11430" y="360045"/>
                  </a:lnTo>
                  <a:lnTo>
                    <a:pt x="13462" y="345440"/>
                  </a:lnTo>
                  <a:lnTo>
                    <a:pt x="15875" y="330454"/>
                  </a:lnTo>
                  <a:lnTo>
                    <a:pt x="18796" y="315087"/>
                  </a:lnTo>
                  <a:lnTo>
                    <a:pt x="22479" y="299720"/>
                  </a:lnTo>
                  <a:lnTo>
                    <a:pt x="26797" y="284353"/>
                  </a:lnTo>
                  <a:lnTo>
                    <a:pt x="32004" y="269367"/>
                  </a:lnTo>
                  <a:lnTo>
                    <a:pt x="38100" y="254889"/>
                  </a:lnTo>
                  <a:lnTo>
                    <a:pt x="45466" y="241046"/>
                  </a:lnTo>
                  <a:lnTo>
                    <a:pt x="53848" y="228092"/>
                  </a:lnTo>
                  <a:lnTo>
                    <a:pt x="64262" y="213360"/>
                  </a:lnTo>
                  <a:lnTo>
                    <a:pt x="73914" y="198755"/>
                  </a:lnTo>
                  <a:lnTo>
                    <a:pt x="91948" y="170053"/>
                  </a:lnTo>
                  <a:lnTo>
                    <a:pt x="109601" y="142367"/>
                  </a:lnTo>
                  <a:lnTo>
                    <a:pt x="118745" y="128651"/>
                  </a:lnTo>
                  <a:lnTo>
                    <a:pt x="128651" y="115062"/>
                  </a:lnTo>
                  <a:lnTo>
                    <a:pt x="139192" y="101600"/>
                  </a:lnTo>
                  <a:lnTo>
                    <a:pt x="150749" y="88392"/>
                  </a:lnTo>
                  <a:lnTo>
                    <a:pt x="163576" y="75184"/>
                  </a:lnTo>
                  <a:lnTo>
                    <a:pt x="177800" y="61976"/>
                  </a:lnTo>
                  <a:lnTo>
                    <a:pt x="193802" y="49022"/>
                  </a:lnTo>
                  <a:lnTo>
                    <a:pt x="211709" y="35941"/>
                  </a:lnTo>
                  <a:lnTo>
                    <a:pt x="231648" y="22987"/>
                  </a:lnTo>
                  <a:lnTo>
                    <a:pt x="254000" y="10033"/>
                  </a:lnTo>
                  <a:lnTo>
                    <a:pt x="267081" y="26035"/>
                  </a:lnTo>
                  <a:lnTo>
                    <a:pt x="279654" y="40640"/>
                  </a:lnTo>
                  <a:lnTo>
                    <a:pt x="286131" y="47244"/>
                  </a:lnTo>
                  <a:lnTo>
                    <a:pt x="292735" y="53467"/>
                  </a:lnTo>
                  <a:lnTo>
                    <a:pt x="299593" y="59055"/>
                  </a:lnTo>
                  <a:lnTo>
                    <a:pt x="306705" y="64262"/>
                  </a:lnTo>
                  <a:lnTo>
                    <a:pt x="314325" y="68707"/>
                  </a:lnTo>
                  <a:lnTo>
                    <a:pt x="322453" y="72517"/>
                  </a:lnTo>
                  <a:lnTo>
                    <a:pt x="331216" y="75565"/>
                  </a:lnTo>
                  <a:lnTo>
                    <a:pt x="340487" y="77978"/>
                  </a:lnTo>
                  <a:lnTo>
                    <a:pt x="350647" y="79629"/>
                  </a:lnTo>
                  <a:lnTo>
                    <a:pt x="361696" y="80264"/>
                  </a:lnTo>
                  <a:lnTo>
                    <a:pt x="373507" y="80137"/>
                  </a:lnTo>
                  <a:lnTo>
                    <a:pt x="386461" y="79121"/>
                  </a:lnTo>
                  <a:lnTo>
                    <a:pt x="377698" y="76581"/>
                  </a:lnTo>
                  <a:lnTo>
                    <a:pt x="369570" y="74168"/>
                  </a:lnTo>
                  <a:lnTo>
                    <a:pt x="355219" y="69342"/>
                  </a:lnTo>
                  <a:lnTo>
                    <a:pt x="343154" y="64770"/>
                  </a:lnTo>
                  <a:lnTo>
                    <a:pt x="333248" y="60198"/>
                  </a:lnTo>
                  <a:lnTo>
                    <a:pt x="325120" y="55626"/>
                  </a:lnTo>
                  <a:lnTo>
                    <a:pt x="318643" y="51181"/>
                  </a:lnTo>
                  <a:lnTo>
                    <a:pt x="313436" y="46609"/>
                  </a:lnTo>
                  <a:lnTo>
                    <a:pt x="309372" y="42037"/>
                  </a:lnTo>
                  <a:lnTo>
                    <a:pt x="306197" y="37338"/>
                  </a:lnTo>
                  <a:lnTo>
                    <a:pt x="303530" y="32639"/>
                  </a:lnTo>
                  <a:lnTo>
                    <a:pt x="299339" y="22606"/>
                  </a:lnTo>
                  <a:lnTo>
                    <a:pt x="297180" y="17272"/>
                  </a:lnTo>
                  <a:lnTo>
                    <a:pt x="294767" y="11811"/>
                  </a:lnTo>
                  <a:lnTo>
                    <a:pt x="291592" y="6096"/>
                  </a:lnTo>
                  <a:lnTo>
                    <a:pt x="287782" y="0"/>
                  </a:lnTo>
                  <a:lnTo>
                    <a:pt x="294259" y="3937"/>
                  </a:lnTo>
                  <a:lnTo>
                    <a:pt x="301498" y="8509"/>
                  </a:lnTo>
                  <a:lnTo>
                    <a:pt x="309372" y="13462"/>
                  </a:lnTo>
                  <a:lnTo>
                    <a:pt x="317500" y="18669"/>
                  </a:lnTo>
                  <a:lnTo>
                    <a:pt x="334772" y="29718"/>
                  </a:lnTo>
                  <a:lnTo>
                    <a:pt x="352679" y="40513"/>
                  </a:lnTo>
                  <a:lnTo>
                    <a:pt x="361442" y="45593"/>
                  </a:lnTo>
                  <a:lnTo>
                    <a:pt x="370078" y="50292"/>
                  </a:lnTo>
                  <a:lnTo>
                    <a:pt x="378333" y="54356"/>
                  </a:lnTo>
                  <a:lnTo>
                    <a:pt x="386207" y="57785"/>
                  </a:lnTo>
                  <a:lnTo>
                    <a:pt x="393573" y="60452"/>
                  </a:lnTo>
                  <a:lnTo>
                    <a:pt x="400177" y="62230"/>
                  </a:lnTo>
                  <a:lnTo>
                    <a:pt x="406146" y="62865"/>
                  </a:lnTo>
                  <a:lnTo>
                    <a:pt x="411226" y="62484"/>
                  </a:lnTo>
                  <a:lnTo>
                    <a:pt x="407797" y="58547"/>
                  </a:lnTo>
                  <a:lnTo>
                    <a:pt x="403987" y="54991"/>
                  </a:lnTo>
                  <a:lnTo>
                    <a:pt x="396113" y="48895"/>
                  </a:lnTo>
                  <a:lnTo>
                    <a:pt x="388239" y="43688"/>
                  </a:lnTo>
                  <a:lnTo>
                    <a:pt x="381000" y="39243"/>
                  </a:lnTo>
                  <a:lnTo>
                    <a:pt x="375158" y="35052"/>
                  </a:lnTo>
                  <a:lnTo>
                    <a:pt x="372999" y="33020"/>
                  </a:lnTo>
                  <a:lnTo>
                    <a:pt x="371475" y="30861"/>
                  </a:lnTo>
                  <a:lnTo>
                    <a:pt x="370459" y="28575"/>
                  </a:lnTo>
                  <a:lnTo>
                    <a:pt x="370332" y="26289"/>
                  </a:lnTo>
                  <a:lnTo>
                    <a:pt x="371094" y="23876"/>
                  </a:lnTo>
                  <a:lnTo>
                    <a:pt x="372618" y="21082"/>
                  </a:lnTo>
                  <a:lnTo>
                    <a:pt x="384937" y="26924"/>
                  </a:lnTo>
                  <a:lnTo>
                    <a:pt x="396494" y="31877"/>
                  </a:lnTo>
                  <a:lnTo>
                    <a:pt x="407543" y="36195"/>
                  </a:lnTo>
                  <a:lnTo>
                    <a:pt x="417830" y="40005"/>
                  </a:lnTo>
                  <a:lnTo>
                    <a:pt x="427609" y="43434"/>
                  </a:lnTo>
                  <a:lnTo>
                    <a:pt x="436880" y="46482"/>
                  </a:lnTo>
                  <a:lnTo>
                    <a:pt x="453898" y="52324"/>
                  </a:lnTo>
                  <a:lnTo>
                    <a:pt x="469265" y="58293"/>
                  </a:lnTo>
                  <a:lnTo>
                    <a:pt x="476504" y="61722"/>
                  </a:lnTo>
                  <a:lnTo>
                    <a:pt x="483489" y="65532"/>
                  </a:lnTo>
                  <a:lnTo>
                    <a:pt x="490093" y="69850"/>
                  </a:lnTo>
                  <a:lnTo>
                    <a:pt x="496697" y="74803"/>
                  </a:lnTo>
                  <a:lnTo>
                    <a:pt x="503047" y="80645"/>
                  </a:lnTo>
                  <a:lnTo>
                    <a:pt x="509270" y="8737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8075613" y="1958887"/>
              <a:ext cx="569912" cy="668053"/>
            </a:xfrm>
            <a:custGeom>
              <a:avLst/>
              <a:gdLst/>
              <a:ahLst/>
              <a:cxnLst/>
              <a:rect l="0" t="0" r="0" b="0"/>
              <a:pathLst>
                <a:path w="570231" h="669291">
                  <a:moveTo>
                    <a:pt x="509270" y="87630"/>
                  </a:moveTo>
                  <a:lnTo>
                    <a:pt x="502920" y="80010"/>
                  </a:lnTo>
                  <a:lnTo>
                    <a:pt x="496570" y="74930"/>
                  </a:lnTo>
                  <a:lnTo>
                    <a:pt x="490220" y="69850"/>
                  </a:lnTo>
                  <a:lnTo>
                    <a:pt x="482600" y="66040"/>
                  </a:lnTo>
                  <a:lnTo>
                    <a:pt x="476250" y="62230"/>
                  </a:lnTo>
                  <a:lnTo>
                    <a:pt x="468630" y="58420"/>
                  </a:lnTo>
                  <a:lnTo>
                    <a:pt x="453390" y="52070"/>
                  </a:lnTo>
                  <a:lnTo>
                    <a:pt x="436880" y="46990"/>
                  </a:lnTo>
                  <a:lnTo>
                    <a:pt x="426720" y="43180"/>
                  </a:lnTo>
                  <a:lnTo>
                    <a:pt x="417830" y="39370"/>
                  </a:lnTo>
                  <a:lnTo>
                    <a:pt x="407670" y="35560"/>
                  </a:lnTo>
                  <a:lnTo>
                    <a:pt x="396240" y="31750"/>
                  </a:lnTo>
                  <a:lnTo>
                    <a:pt x="384810" y="26670"/>
                  </a:lnTo>
                  <a:lnTo>
                    <a:pt x="372110" y="20320"/>
                  </a:lnTo>
                  <a:lnTo>
                    <a:pt x="370840" y="24130"/>
                  </a:lnTo>
                  <a:lnTo>
                    <a:pt x="369570" y="26670"/>
                  </a:lnTo>
                  <a:lnTo>
                    <a:pt x="369570" y="27940"/>
                  </a:lnTo>
                  <a:lnTo>
                    <a:pt x="370840" y="30480"/>
                  </a:lnTo>
                  <a:lnTo>
                    <a:pt x="372110" y="33020"/>
                  </a:lnTo>
                  <a:lnTo>
                    <a:pt x="374650" y="34290"/>
                  </a:lnTo>
                  <a:lnTo>
                    <a:pt x="381000" y="39370"/>
                  </a:lnTo>
                  <a:lnTo>
                    <a:pt x="387350" y="43180"/>
                  </a:lnTo>
                  <a:lnTo>
                    <a:pt x="396240" y="48260"/>
                  </a:lnTo>
                  <a:lnTo>
                    <a:pt x="403860" y="54610"/>
                  </a:lnTo>
                  <a:lnTo>
                    <a:pt x="407670" y="58420"/>
                  </a:lnTo>
                  <a:lnTo>
                    <a:pt x="411480" y="62230"/>
                  </a:lnTo>
                  <a:lnTo>
                    <a:pt x="406400" y="62230"/>
                  </a:lnTo>
                  <a:lnTo>
                    <a:pt x="400050" y="62230"/>
                  </a:lnTo>
                  <a:lnTo>
                    <a:pt x="393700" y="59690"/>
                  </a:lnTo>
                  <a:lnTo>
                    <a:pt x="386080" y="57150"/>
                  </a:lnTo>
                  <a:lnTo>
                    <a:pt x="378460" y="54610"/>
                  </a:lnTo>
                  <a:lnTo>
                    <a:pt x="369570" y="49530"/>
                  </a:lnTo>
                  <a:lnTo>
                    <a:pt x="360680" y="45720"/>
                  </a:lnTo>
                  <a:lnTo>
                    <a:pt x="351790" y="40640"/>
                  </a:lnTo>
                  <a:lnTo>
                    <a:pt x="334010" y="29210"/>
                  </a:lnTo>
                  <a:lnTo>
                    <a:pt x="317500" y="19050"/>
                  </a:lnTo>
                  <a:lnTo>
                    <a:pt x="308610" y="12700"/>
                  </a:lnTo>
                  <a:lnTo>
                    <a:pt x="300990" y="8890"/>
                  </a:lnTo>
                  <a:lnTo>
                    <a:pt x="293370" y="3810"/>
                  </a:lnTo>
                  <a:lnTo>
                    <a:pt x="287020" y="0"/>
                  </a:lnTo>
                  <a:lnTo>
                    <a:pt x="290830" y="6350"/>
                  </a:lnTo>
                  <a:lnTo>
                    <a:pt x="294640" y="11430"/>
                  </a:lnTo>
                  <a:lnTo>
                    <a:pt x="297180" y="17780"/>
                  </a:lnTo>
                  <a:lnTo>
                    <a:pt x="298450" y="22860"/>
                  </a:lnTo>
                  <a:lnTo>
                    <a:pt x="303530" y="33020"/>
                  </a:lnTo>
                  <a:lnTo>
                    <a:pt x="306070" y="36830"/>
                  </a:lnTo>
                  <a:lnTo>
                    <a:pt x="308610" y="41910"/>
                  </a:lnTo>
                  <a:lnTo>
                    <a:pt x="312420" y="46990"/>
                  </a:lnTo>
                  <a:lnTo>
                    <a:pt x="318770" y="50800"/>
                  </a:lnTo>
                  <a:lnTo>
                    <a:pt x="325120" y="55880"/>
                  </a:lnTo>
                  <a:lnTo>
                    <a:pt x="332740" y="59690"/>
                  </a:lnTo>
                  <a:lnTo>
                    <a:pt x="342900" y="64770"/>
                  </a:lnTo>
                  <a:lnTo>
                    <a:pt x="354330" y="69850"/>
                  </a:lnTo>
                  <a:lnTo>
                    <a:pt x="369570" y="73660"/>
                  </a:lnTo>
                  <a:lnTo>
                    <a:pt x="377190" y="76200"/>
                  </a:lnTo>
                  <a:lnTo>
                    <a:pt x="386080" y="78740"/>
                  </a:lnTo>
                  <a:lnTo>
                    <a:pt x="373380" y="80010"/>
                  </a:lnTo>
                  <a:lnTo>
                    <a:pt x="360680" y="80010"/>
                  </a:lnTo>
                  <a:lnTo>
                    <a:pt x="350520" y="80010"/>
                  </a:lnTo>
                  <a:lnTo>
                    <a:pt x="340360" y="77470"/>
                  </a:lnTo>
                  <a:lnTo>
                    <a:pt x="331470" y="74930"/>
                  </a:lnTo>
                  <a:lnTo>
                    <a:pt x="322580" y="72390"/>
                  </a:lnTo>
                  <a:lnTo>
                    <a:pt x="313690" y="68580"/>
                  </a:lnTo>
                  <a:lnTo>
                    <a:pt x="306070" y="64770"/>
                  </a:lnTo>
                  <a:lnTo>
                    <a:pt x="299720" y="58420"/>
                  </a:lnTo>
                  <a:lnTo>
                    <a:pt x="292100" y="53340"/>
                  </a:lnTo>
                  <a:lnTo>
                    <a:pt x="285750" y="46990"/>
                  </a:lnTo>
                  <a:lnTo>
                    <a:pt x="279400" y="40640"/>
                  </a:lnTo>
                  <a:lnTo>
                    <a:pt x="266700" y="25400"/>
                  </a:lnTo>
                  <a:lnTo>
                    <a:pt x="254000" y="10160"/>
                  </a:lnTo>
                  <a:lnTo>
                    <a:pt x="231140" y="22860"/>
                  </a:lnTo>
                  <a:lnTo>
                    <a:pt x="210820" y="35560"/>
                  </a:lnTo>
                  <a:lnTo>
                    <a:pt x="193040" y="48260"/>
                  </a:lnTo>
                  <a:lnTo>
                    <a:pt x="177800" y="62230"/>
                  </a:lnTo>
                  <a:lnTo>
                    <a:pt x="162560" y="74930"/>
                  </a:lnTo>
                  <a:lnTo>
                    <a:pt x="149860" y="87630"/>
                  </a:lnTo>
                  <a:lnTo>
                    <a:pt x="138430" y="101600"/>
                  </a:lnTo>
                  <a:lnTo>
                    <a:pt x="128270" y="115570"/>
                  </a:lnTo>
                  <a:lnTo>
                    <a:pt x="118110" y="128270"/>
                  </a:lnTo>
                  <a:lnTo>
                    <a:pt x="109220" y="142240"/>
                  </a:lnTo>
                  <a:lnTo>
                    <a:pt x="91440" y="170180"/>
                  </a:lnTo>
                  <a:lnTo>
                    <a:pt x="73660" y="198120"/>
                  </a:lnTo>
                  <a:lnTo>
                    <a:pt x="63500" y="213360"/>
                  </a:lnTo>
                  <a:lnTo>
                    <a:pt x="53340" y="227330"/>
                  </a:lnTo>
                  <a:lnTo>
                    <a:pt x="44450" y="241300"/>
                  </a:lnTo>
                  <a:lnTo>
                    <a:pt x="38100" y="255270"/>
                  </a:lnTo>
                  <a:lnTo>
                    <a:pt x="31750" y="269240"/>
                  </a:lnTo>
                  <a:lnTo>
                    <a:pt x="26670" y="284480"/>
                  </a:lnTo>
                  <a:lnTo>
                    <a:pt x="21590" y="299720"/>
                  </a:lnTo>
                  <a:lnTo>
                    <a:pt x="17780" y="314960"/>
                  </a:lnTo>
                  <a:lnTo>
                    <a:pt x="15240" y="330200"/>
                  </a:lnTo>
                  <a:lnTo>
                    <a:pt x="12700" y="345440"/>
                  </a:lnTo>
                  <a:lnTo>
                    <a:pt x="11430" y="359410"/>
                  </a:lnTo>
                  <a:lnTo>
                    <a:pt x="8890" y="373380"/>
                  </a:lnTo>
                  <a:lnTo>
                    <a:pt x="7620" y="387350"/>
                  </a:lnTo>
                  <a:lnTo>
                    <a:pt x="6350" y="398780"/>
                  </a:lnTo>
                  <a:lnTo>
                    <a:pt x="5080" y="408940"/>
                  </a:lnTo>
                  <a:lnTo>
                    <a:pt x="3810" y="419100"/>
                  </a:lnTo>
                  <a:lnTo>
                    <a:pt x="1270" y="426720"/>
                  </a:lnTo>
                  <a:lnTo>
                    <a:pt x="0" y="431800"/>
                  </a:lnTo>
                  <a:lnTo>
                    <a:pt x="0" y="441960"/>
                  </a:lnTo>
                  <a:lnTo>
                    <a:pt x="0" y="452120"/>
                  </a:lnTo>
                  <a:lnTo>
                    <a:pt x="1270" y="461010"/>
                  </a:lnTo>
                  <a:lnTo>
                    <a:pt x="3810" y="468630"/>
                  </a:lnTo>
                  <a:lnTo>
                    <a:pt x="7620" y="483870"/>
                  </a:lnTo>
                  <a:lnTo>
                    <a:pt x="13970" y="499110"/>
                  </a:lnTo>
                  <a:lnTo>
                    <a:pt x="16510" y="508000"/>
                  </a:lnTo>
                  <a:lnTo>
                    <a:pt x="19050" y="518160"/>
                  </a:lnTo>
                  <a:lnTo>
                    <a:pt x="22860" y="528320"/>
                  </a:lnTo>
                  <a:lnTo>
                    <a:pt x="25400" y="539750"/>
                  </a:lnTo>
                  <a:lnTo>
                    <a:pt x="26670" y="552450"/>
                  </a:lnTo>
                  <a:lnTo>
                    <a:pt x="27940" y="567690"/>
                  </a:lnTo>
                  <a:lnTo>
                    <a:pt x="29210" y="575310"/>
                  </a:lnTo>
                  <a:lnTo>
                    <a:pt x="29210" y="584200"/>
                  </a:lnTo>
                  <a:lnTo>
                    <a:pt x="30480" y="593090"/>
                  </a:lnTo>
                  <a:lnTo>
                    <a:pt x="30480" y="603250"/>
                  </a:lnTo>
                  <a:lnTo>
                    <a:pt x="33020" y="596900"/>
                  </a:lnTo>
                  <a:lnTo>
                    <a:pt x="35560" y="590550"/>
                  </a:lnTo>
                  <a:lnTo>
                    <a:pt x="38100" y="577850"/>
                  </a:lnTo>
                  <a:lnTo>
                    <a:pt x="39370" y="566420"/>
                  </a:lnTo>
                  <a:lnTo>
                    <a:pt x="40640" y="553720"/>
                  </a:lnTo>
                  <a:lnTo>
                    <a:pt x="39370" y="543560"/>
                  </a:lnTo>
                  <a:lnTo>
                    <a:pt x="38100" y="532130"/>
                  </a:lnTo>
                  <a:lnTo>
                    <a:pt x="36830" y="509270"/>
                  </a:lnTo>
                  <a:lnTo>
                    <a:pt x="40640" y="514350"/>
                  </a:lnTo>
                  <a:lnTo>
                    <a:pt x="44450" y="520700"/>
                  </a:lnTo>
                  <a:lnTo>
                    <a:pt x="48260" y="527050"/>
                  </a:lnTo>
                  <a:lnTo>
                    <a:pt x="52070" y="533400"/>
                  </a:lnTo>
                  <a:lnTo>
                    <a:pt x="60960" y="548640"/>
                  </a:lnTo>
                  <a:lnTo>
                    <a:pt x="71120" y="563880"/>
                  </a:lnTo>
                  <a:lnTo>
                    <a:pt x="80010" y="576580"/>
                  </a:lnTo>
                  <a:lnTo>
                    <a:pt x="83820" y="582930"/>
                  </a:lnTo>
                  <a:lnTo>
                    <a:pt x="88900" y="589280"/>
                  </a:lnTo>
                  <a:lnTo>
                    <a:pt x="92710" y="593090"/>
                  </a:lnTo>
                  <a:lnTo>
                    <a:pt x="96520" y="596900"/>
                  </a:lnTo>
                  <a:lnTo>
                    <a:pt x="100330" y="599440"/>
                  </a:lnTo>
                  <a:lnTo>
                    <a:pt x="102870" y="600710"/>
                  </a:lnTo>
                  <a:lnTo>
                    <a:pt x="105410" y="600710"/>
                  </a:lnTo>
                  <a:lnTo>
                    <a:pt x="107950" y="598170"/>
                  </a:lnTo>
                  <a:lnTo>
                    <a:pt x="111760" y="595630"/>
                  </a:lnTo>
                  <a:lnTo>
                    <a:pt x="114300" y="591820"/>
                  </a:lnTo>
                  <a:lnTo>
                    <a:pt x="119380" y="588010"/>
                  </a:lnTo>
                  <a:lnTo>
                    <a:pt x="123190" y="582930"/>
                  </a:lnTo>
                  <a:lnTo>
                    <a:pt x="133350" y="571500"/>
                  </a:lnTo>
                  <a:lnTo>
                    <a:pt x="144780" y="561340"/>
                  </a:lnTo>
                  <a:lnTo>
                    <a:pt x="151130" y="556260"/>
                  </a:lnTo>
                  <a:lnTo>
                    <a:pt x="157480" y="551180"/>
                  </a:lnTo>
                  <a:lnTo>
                    <a:pt x="163830" y="547370"/>
                  </a:lnTo>
                  <a:lnTo>
                    <a:pt x="168910" y="544830"/>
                  </a:lnTo>
                  <a:lnTo>
                    <a:pt x="175260" y="543560"/>
                  </a:lnTo>
                  <a:lnTo>
                    <a:pt x="181610" y="542290"/>
                  </a:lnTo>
                  <a:lnTo>
                    <a:pt x="186690" y="543560"/>
                  </a:lnTo>
                  <a:lnTo>
                    <a:pt x="190500" y="546100"/>
                  </a:lnTo>
                  <a:lnTo>
                    <a:pt x="194310" y="549910"/>
                  </a:lnTo>
                  <a:lnTo>
                    <a:pt x="196850" y="553720"/>
                  </a:lnTo>
                  <a:lnTo>
                    <a:pt x="200660" y="558800"/>
                  </a:lnTo>
                  <a:lnTo>
                    <a:pt x="204470" y="562610"/>
                  </a:lnTo>
                  <a:lnTo>
                    <a:pt x="208280" y="565150"/>
                  </a:lnTo>
                  <a:lnTo>
                    <a:pt x="212090" y="567690"/>
                  </a:lnTo>
                  <a:lnTo>
                    <a:pt x="222250" y="570230"/>
                  </a:lnTo>
                  <a:lnTo>
                    <a:pt x="233680" y="571500"/>
                  </a:lnTo>
                  <a:lnTo>
                    <a:pt x="243840" y="571500"/>
                  </a:lnTo>
                  <a:lnTo>
                    <a:pt x="255270" y="570230"/>
                  </a:lnTo>
                  <a:lnTo>
                    <a:pt x="265430" y="568960"/>
                  </a:lnTo>
                  <a:lnTo>
                    <a:pt x="275590" y="565150"/>
                  </a:lnTo>
                  <a:lnTo>
                    <a:pt x="285750" y="561340"/>
                  </a:lnTo>
                  <a:lnTo>
                    <a:pt x="295910" y="554990"/>
                  </a:lnTo>
                  <a:lnTo>
                    <a:pt x="312420" y="561340"/>
                  </a:lnTo>
                  <a:lnTo>
                    <a:pt x="327660" y="568960"/>
                  </a:lnTo>
                  <a:lnTo>
                    <a:pt x="344170" y="577850"/>
                  </a:lnTo>
                  <a:lnTo>
                    <a:pt x="359410" y="586740"/>
                  </a:lnTo>
                  <a:lnTo>
                    <a:pt x="373380" y="596900"/>
                  </a:lnTo>
                  <a:lnTo>
                    <a:pt x="387350" y="608330"/>
                  </a:lnTo>
                  <a:lnTo>
                    <a:pt x="400050" y="621030"/>
                  </a:lnTo>
                  <a:lnTo>
                    <a:pt x="411480" y="635000"/>
                  </a:lnTo>
                  <a:lnTo>
                    <a:pt x="412750" y="635000"/>
                  </a:lnTo>
                  <a:lnTo>
                    <a:pt x="412750" y="635000"/>
                  </a:lnTo>
                  <a:lnTo>
                    <a:pt x="415290" y="633730"/>
                  </a:lnTo>
                  <a:lnTo>
                    <a:pt x="417830" y="629920"/>
                  </a:lnTo>
                  <a:lnTo>
                    <a:pt x="421640" y="626110"/>
                  </a:lnTo>
                  <a:lnTo>
                    <a:pt x="425450" y="621030"/>
                  </a:lnTo>
                  <a:lnTo>
                    <a:pt x="429260" y="614680"/>
                  </a:lnTo>
                  <a:lnTo>
                    <a:pt x="434340" y="608330"/>
                  </a:lnTo>
                  <a:lnTo>
                    <a:pt x="439420" y="600710"/>
                  </a:lnTo>
                  <a:lnTo>
                    <a:pt x="448310" y="585470"/>
                  </a:lnTo>
                  <a:lnTo>
                    <a:pt x="453390" y="579120"/>
                  </a:lnTo>
                  <a:lnTo>
                    <a:pt x="457200" y="571500"/>
                  </a:lnTo>
                  <a:lnTo>
                    <a:pt x="462280" y="566420"/>
                  </a:lnTo>
                  <a:lnTo>
                    <a:pt x="466090" y="561340"/>
                  </a:lnTo>
                  <a:lnTo>
                    <a:pt x="469900" y="557530"/>
                  </a:lnTo>
                  <a:lnTo>
                    <a:pt x="472440" y="553720"/>
                  </a:lnTo>
                  <a:lnTo>
                    <a:pt x="472440" y="560070"/>
                  </a:lnTo>
                  <a:lnTo>
                    <a:pt x="471170" y="567690"/>
                  </a:lnTo>
                  <a:lnTo>
                    <a:pt x="469900" y="575310"/>
                  </a:lnTo>
                  <a:lnTo>
                    <a:pt x="468630" y="584200"/>
                  </a:lnTo>
                  <a:lnTo>
                    <a:pt x="463550" y="601980"/>
                  </a:lnTo>
                  <a:lnTo>
                    <a:pt x="459740" y="621030"/>
                  </a:lnTo>
                  <a:lnTo>
                    <a:pt x="457200" y="629920"/>
                  </a:lnTo>
                  <a:lnTo>
                    <a:pt x="455930" y="638810"/>
                  </a:lnTo>
                  <a:lnTo>
                    <a:pt x="453390" y="646430"/>
                  </a:lnTo>
                  <a:lnTo>
                    <a:pt x="452120" y="654050"/>
                  </a:lnTo>
                  <a:lnTo>
                    <a:pt x="450850" y="660400"/>
                  </a:lnTo>
                  <a:lnTo>
                    <a:pt x="450850" y="665480"/>
                  </a:lnTo>
                  <a:lnTo>
                    <a:pt x="449580" y="668020"/>
                  </a:lnTo>
                  <a:lnTo>
                    <a:pt x="450850" y="669290"/>
                  </a:lnTo>
                  <a:lnTo>
                    <a:pt x="454660" y="654050"/>
                  </a:lnTo>
                  <a:lnTo>
                    <a:pt x="461010" y="637540"/>
                  </a:lnTo>
                  <a:lnTo>
                    <a:pt x="468630" y="622300"/>
                  </a:lnTo>
                  <a:lnTo>
                    <a:pt x="476250" y="605790"/>
                  </a:lnTo>
                  <a:lnTo>
                    <a:pt x="494030" y="575310"/>
                  </a:lnTo>
                  <a:lnTo>
                    <a:pt x="514350" y="543560"/>
                  </a:lnTo>
                  <a:lnTo>
                    <a:pt x="523240" y="528320"/>
                  </a:lnTo>
                  <a:lnTo>
                    <a:pt x="532130" y="511810"/>
                  </a:lnTo>
                  <a:lnTo>
                    <a:pt x="541020" y="495300"/>
                  </a:lnTo>
                  <a:lnTo>
                    <a:pt x="549910" y="478790"/>
                  </a:lnTo>
                  <a:lnTo>
                    <a:pt x="556260" y="461010"/>
                  </a:lnTo>
                  <a:lnTo>
                    <a:pt x="562610" y="441960"/>
                  </a:lnTo>
                  <a:lnTo>
                    <a:pt x="567690" y="422910"/>
                  </a:lnTo>
                  <a:lnTo>
                    <a:pt x="570230" y="403860"/>
                  </a:lnTo>
                  <a:lnTo>
                    <a:pt x="568960" y="396240"/>
                  </a:lnTo>
                  <a:lnTo>
                    <a:pt x="567690" y="388620"/>
                  </a:lnTo>
                  <a:lnTo>
                    <a:pt x="566420" y="379730"/>
                  </a:lnTo>
                  <a:lnTo>
                    <a:pt x="565150" y="370840"/>
                  </a:lnTo>
                  <a:lnTo>
                    <a:pt x="563880" y="359410"/>
                  </a:lnTo>
                  <a:lnTo>
                    <a:pt x="563880" y="349250"/>
                  </a:lnTo>
                  <a:lnTo>
                    <a:pt x="562610" y="326390"/>
                  </a:lnTo>
                  <a:lnTo>
                    <a:pt x="561340" y="300990"/>
                  </a:lnTo>
                  <a:lnTo>
                    <a:pt x="560070" y="276860"/>
                  </a:lnTo>
                  <a:lnTo>
                    <a:pt x="557530" y="252730"/>
                  </a:lnTo>
                  <a:lnTo>
                    <a:pt x="556260" y="241300"/>
                  </a:lnTo>
                  <a:lnTo>
                    <a:pt x="554990" y="231140"/>
                  </a:lnTo>
                  <a:lnTo>
                    <a:pt x="552450" y="222250"/>
                  </a:lnTo>
                  <a:lnTo>
                    <a:pt x="549910" y="213360"/>
                  </a:lnTo>
                  <a:lnTo>
                    <a:pt x="546100" y="205740"/>
                  </a:lnTo>
                  <a:lnTo>
                    <a:pt x="543560" y="198120"/>
                  </a:lnTo>
                  <a:lnTo>
                    <a:pt x="528320" y="168910"/>
                  </a:lnTo>
                  <a:lnTo>
                    <a:pt x="524510" y="160020"/>
                  </a:lnTo>
                  <a:lnTo>
                    <a:pt x="520700" y="152400"/>
                  </a:lnTo>
                  <a:lnTo>
                    <a:pt x="516890" y="143510"/>
                  </a:lnTo>
                  <a:lnTo>
                    <a:pt x="514350" y="134620"/>
                  </a:lnTo>
                  <a:lnTo>
                    <a:pt x="511810" y="124460"/>
                  </a:lnTo>
                  <a:lnTo>
                    <a:pt x="510540" y="113030"/>
                  </a:lnTo>
                  <a:lnTo>
                    <a:pt x="509270" y="1003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7991475" y="2314336"/>
              <a:ext cx="60325" cy="188833"/>
            </a:xfrm>
            <a:custGeom>
              <a:avLst/>
              <a:gdLst/>
              <a:ahLst/>
              <a:cxnLst/>
              <a:rect l="0" t="0" r="0" b="0"/>
              <a:pathLst>
                <a:path w="60199" h="189231">
                  <a:moveTo>
                    <a:pt x="56007" y="13208"/>
                  </a:moveTo>
                  <a:lnTo>
                    <a:pt x="52451" y="26543"/>
                  </a:lnTo>
                  <a:lnTo>
                    <a:pt x="49530" y="39878"/>
                  </a:lnTo>
                  <a:lnTo>
                    <a:pt x="47371" y="52959"/>
                  </a:lnTo>
                  <a:lnTo>
                    <a:pt x="45593" y="66167"/>
                  </a:lnTo>
                  <a:lnTo>
                    <a:pt x="44450" y="79121"/>
                  </a:lnTo>
                  <a:lnTo>
                    <a:pt x="43815" y="91821"/>
                  </a:lnTo>
                  <a:lnTo>
                    <a:pt x="43561" y="104394"/>
                  </a:lnTo>
                  <a:lnTo>
                    <a:pt x="43815" y="116586"/>
                  </a:lnTo>
                  <a:lnTo>
                    <a:pt x="44577" y="128397"/>
                  </a:lnTo>
                  <a:lnTo>
                    <a:pt x="45593" y="139827"/>
                  </a:lnTo>
                  <a:lnTo>
                    <a:pt x="46990" y="150876"/>
                  </a:lnTo>
                  <a:lnTo>
                    <a:pt x="48768" y="161290"/>
                  </a:lnTo>
                  <a:lnTo>
                    <a:pt x="50800" y="171196"/>
                  </a:lnTo>
                  <a:lnTo>
                    <a:pt x="52959" y="180594"/>
                  </a:lnTo>
                  <a:lnTo>
                    <a:pt x="55499" y="189230"/>
                  </a:lnTo>
                  <a:lnTo>
                    <a:pt x="48387" y="183896"/>
                  </a:lnTo>
                  <a:lnTo>
                    <a:pt x="40513" y="177800"/>
                  </a:lnTo>
                  <a:lnTo>
                    <a:pt x="24130" y="164719"/>
                  </a:lnTo>
                  <a:lnTo>
                    <a:pt x="16510" y="158115"/>
                  </a:lnTo>
                  <a:lnTo>
                    <a:pt x="10033" y="152146"/>
                  </a:lnTo>
                  <a:lnTo>
                    <a:pt x="7239" y="149479"/>
                  </a:lnTo>
                  <a:lnTo>
                    <a:pt x="4953" y="146939"/>
                  </a:lnTo>
                  <a:lnTo>
                    <a:pt x="3048" y="144780"/>
                  </a:lnTo>
                  <a:lnTo>
                    <a:pt x="1778" y="142875"/>
                  </a:lnTo>
                  <a:lnTo>
                    <a:pt x="254" y="129159"/>
                  </a:lnTo>
                  <a:lnTo>
                    <a:pt x="0" y="115824"/>
                  </a:lnTo>
                  <a:lnTo>
                    <a:pt x="635" y="103124"/>
                  </a:lnTo>
                  <a:lnTo>
                    <a:pt x="2286" y="90805"/>
                  </a:lnTo>
                  <a:lnTo>
                    <a:pt x="4699" y="78994"/>
                  </a:lnTo>
                  <a:lnTo>
                    <a:pt x="8001" y="67945"/>
                  </a:lnTo>
                  <a:lnTo>
                    <a:pt x="11938" y="57531"/>
                  </a:lnTo>
                  <a:lnTo>
                    <a:pt x="16383" y="47752"/>
                  </a:lnTo>
                  <a:lnTo>
                    <a:pt x="21209" y="38735"/>
                  </a:lnTo>
                  <a:lnTo>
                    <a:pt x="26543" y="30480"/>
                  </a:lnTo>
                  <a:lnTo>
                    <a:pt x="32004" y="23114"/>
                  </a:lnTo>
                  <a:lnTo>
                    <a:pt x="37719" y="16637"/>
                  </a:lnTo>
                  <a:lnTo>
                    <a:pt x="43434" y="10922"/>
                  </a:lnTo>
                  <a:lnTo>
                    <a:pt x="49276" y="6223"/>
                  </a:lnTo>
                  <a:lnTo>
                    <a:pt x="54864" y="2667"/>
                  </a:lnTo>
                  <a:lnTo>
                    <a:pt x="6019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7991475" y="2315923"/>
              <a:ext cx="60325" cy="188832"/>
            </a:xfrm>
            <a:custGeom>
              <a:avLst/>
              <a:gdLst/>
              <a:ahLst/>
              <a:cxnLst/>
              <a:rect l="0" t="0" r="0" b="0"/>
              <a:pathLst>
                <a:path w="59691" h="189231">
                  <a:moveTo>
                    <a:pt x="59690" y="0"/>
                  </a:moveTo>
                  <a:lnTo>
                    <a:pt x="54610" y="2540"/>
                  </a:lnTo>
                  <a:lnTo>
                    <a:pt x="49530" y="6350"/>
                  </a:lnTo>
                  <a:lnTo>
                    <a:pt x="43180" y="10160"/>
                  </a:lnTo>
                  <a:lnTo>
                    <a:pt x="38100" y="16510"/>
                  </a:lnTo>
                  <a:lnTo>
                    <a:pt x="31750" y="22860"/>
                  </a:lnTo>
                  <a:lnTo>
                    <a:pt x="26670" y="30480"/>
                  </a:lnTo>
                  <a:lnTo>
                    <a:pt x="21590" y="38100"/>
                  </a:lnTo>
                  <a:lnTo>
                    <a:pt x="16510" y="46990"/>
                  </a:lnTo>
                  <a:lnTo>
                    <a:pt x="11430" y="57150"/>
                  </a:lnTo>
                  <a:lnTo>
                    <a:pt x="7620" y="67310"/>
                  </a:lnTo>
                  <a:lnTo>
                    <a:pt x="5080" y="78740"/>
                  </a:lnTo>
                  <a:lnTo>
                    <a:pt x="2540" y="90170"/>
                  </a:lnTo>
                  <a:lnTo>
                    <a:pt x="1270" y="102870"/>
                  </a:lnTo>
                  <a:lnTo>
                    <a:pt x="0" y="115570"/>
                  </a:lnTo>
                  <a:lnTo>
                    <a:pt x="0" y="128270"/>
                  </a:lnTo>
                  <a:lnTo>
                    <a:pt x="1270" y="142240"/>
                  </a:lnTo>
                  <a:lnTo>
                    <a:pt x="3810" y="144780"/>
                  </a:lnTo>
                  <a:lnTo>
                    <a:pt x="5080" y="146050"/>
                  </a:lnTo>
                  <a:lnTo>
                    <a:pt x="7620" y="148590"/>
                  </a:lnTo>
                  <a:lnTo>
                    <a:pt x="10160" y="151130"/>
                  </a:lnTo>
                  <a:lnTo>
                    <a:pt x="16510" y="157480"/>
                  </a:lnTo>
                  <a:lnTo>
                    <a:pt x="24130" y="163830"/>
                  </a:lnTo>
                  <a:lnTo>
                    <a:pt x="40640" y="177800"/>
                  </a:lnTo>
                  <a:lnTo>
                    <a:pt x="48260" y="182880"/>
                  </a:lnTo>
                  <a:lnTo>
                    <a:pt x="55880" y="189230"/>
                  </a:lnTo>
                  <a:lnTo>
                    <a:pt x="53340" y="180340"/>
                  </a:lnTo>
                  <a:lnTo>
                    <a:pt x="50800" y="170180"/>
                  </a:lnTo>
                  <a:lnTo>
                    <a:pt x="48260" y="161290"/>
                  </a:lnTo>
                  <a:lnTo>
                    <a:pt x="46990" y="149860"/>
                  </a:lnTo>
                  <a:lnTo>
                    <a:pt x="45720" y="139700"/>
                  </a:lnTo>
                  <a:lnTo>
                    <a:pt x="44450" y="128270"/>
                  </a:lnTo>
                  <a:lnTo>
                    <a:pt x="44450" y="115570"/>
                  </a:lnTo>
                  <a:lnTo>
                    <a:pt x="43180" y="104140"/>
                  </a:lnTo>
                  <a:lnTo>
                    <a:pt x="44450" y="91440"/>
                  </a:lnTo>
                  <a:lnTo>
                    <a:pt x="44450" y="78740"/>
                  </a:lnTo>
                  <a:lnTo>
                    <a:pt x="45720" y="66040"/>
                  </a:lnTo>
                  <a:lnTo>
                    <a:pt x="46990" y="52070"/>
                  </a:lnTo>
                  <a:lnTo>
                    <a:pt x="49530" y="39370"/>
                  </a:lnTo>
                  <a:lnTo>
                    <a:pt x="52070" y="25400"/>
                  </a:lnTo>
                  <a:lnTo>
                    <a:pt x="55880" y="127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8669338" y="2346072"/>
              <a:ext cx="57150" cy="155509"/>
            </a:xfrm>
            <a:custGeom>
              <a:avLst/>
              <a:gdLst/>
              <a:ahLst/>
              <a:cxnLst/>
              <a:rect l="0" t="0" r="0" b="0"/>
              <a:pathLst>
                <a:path w="57024" h="156846">
                  <a:moveTo>
                    <a:pt x="24130" y="8636"/>
                  </a:moveTo>
                  <a:lnTo>
                    <a:pt x="31877" y="17526"/>
                  </a:lnTo>
                  <a:lnTo>
                    <a:pt x="39116" y="26797"/>
                  </a:lnTo>
                  <a:lnTo>
                    <a:pt x="45466" y="36195"/>
                  </a:lnTo>
                  <a:lnTo>
                    <a:pt x="50673" y="45974"/>
                  </a:lnTo>
                  <a:lnTo>
                    <a:pt x="54483" y="56134"/>
                  </a:lnTo>
                  <a:lnTo>
                    <a:pt x="56642" y="66421"/>
                  </a:lnTo>
                  <a:lnTo>
                    <a:pt x="57023" y="77216"/>
                  </a:lnTo>
                  <a:lnTo>
                    <a:pt x="55245" y="89408"/>
                  </a:lnTo>
                  <a:lnTo>
                    <a:pt x="51689" y="101346"/>
                  </a:lnTo>
                  <a:lnTo>
                    <a:pt x="46609" y="113030"/>
                  </a:lnTo>
                  <a:lnTo>
                    <a:pt x="39751" y="123952"/>
                  </a:lnTo>
                  <a:lnTo>
                    <a:pt x="31750" y="134112"/>
                  </a:lnTo>
                  <a:lnTo>
                    <a:pt x="22225" y="143129"/>
                  </a:lnTo>
                  <a:lnTo>
                    <a:pt x="11684" y="150749"/>
                  </a:lnTo>
                  <a:lnTo>
                    <a:pt x="5969" y="154051"/>
                  </a:lnTo>
                  <a:lnTo>
                    <a:pt x="0" y="156845"/>
                  </a:lnTo>
                  <a:lnTo>
                    <a:pt x="2540" y="149987"/>
                  </a:lnTo>
                  <a:lnTo>
                    <a:pt x="4953" y="142113"/>
                  </a:lnTo>
                  <a:lnTo>
                    <a:pt x="7366" y="133350"/>
                  </a:lnTo>
                  <a:lnTo>
                    <a:pt x="9652" y="123952"/>
                  </a:lnTo>
                  <a:lnTo>
                    <a:pt x="11684" y="114046"/>
                  </a:lnTo>
                  <a:lnTo>
                    <a:pt x="13716" y="103632"/>
                  </a:lnTo>
                  <a:lnTo>
                    <a:pt x="17018" y="81788"/>
                  </a:lnTo>
                  <a:lnTo>
                    <a:pt x="19050" y="59563"/>
                  </a:lnTo>
                  <a:lnTo>
                    <a:pt x="19685" y="48514"/>
                  </a:lnTo>
                  <a:lnTo>
                    <a:pt x="19812" y="37846"/>
                  </a:lnTo>
                  <a:lnTo>
                    <a:pt x="19558" y="27559"/>
                  </a:lnTo>
                  <a:lnTo>
                    <a:pt x="18796" y="17653"/>
                  </a:lnTo>
                  <a:lnTo>
                    <a:pt x="17653" y="850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69338" y="2346072"/>
              <a:ext cx="57150" cy="155509"/>
            </a:xfrm>
            <a:custGeom>
              <a:avLst/>
              <a:gdLst/>
              <a:ahLst/>
              <a:cxnLst/>
              <a:rect l="0" t="0" r="0" b="0"/>
              <a:pathLst>
                <a:path w="57151" h="156211">
                  <a:moveTo>
                    <a:pt x="16510" y="0"/>
                  </a:moveTo>
                  <a:lnTo>
                    <a:pt x="17780" y="7620"/>
                  </a:lnTo>
                  <a:lnTo>
                    <a:pt x="19050" y="17780"/>
                  </a:lnTo>
                  <a:lnTo>
                    <a:pt x="19050" y="27940"/>
                  </a:lnTo>
                  <a:lnTo>
                    <a:pt x="20320" y="38100"/>
                  </a:lnTo>
                  <a:lnTo>
                    <a:pt x="20320" y="48260"/>
                  </a:lnTo>
                  <a:lnTo>
                    <a:pt x="19050" y="59690"/>
                  </a:lnTo>
                  <a:lnTo>
                    <a:pt x="16510" y="81280"/>
                  </a:lnTo>
                  <a:lnTo>
                    <a:pt x="13970" y="102870"/>
                  </a:lnTo>
                  <a:lnTo>
                    <a:pt x="11430" y="114300"/>
                  </a:lnTo>
                  <a:lnTo>
                    <a:pt x="10160" y="123190"/>
                  </a:lnTo>
                  <a:lnTo>
                    <a:pt x="7620" y="133350"/>
                  </a:lnTo>
                  <a:lnTo>
                    <a:pt x="5080" y="142240"/>
                  </a:lnTo>
                  <a:lnTo>
                    <a:pt x="2540" y="149860"/>
                  </a:lnTo>
                  <a:lnTo>
                    <a:pt x="0" y="156210"/>
                  </a:lnTo>
                  <a:lnTo>
                    <a:pt x="6350" y="153670"/>
                  </a:lnTo>
                  <a:lnTo>
                    <a:pt x="11430" y="151130"/>
                  </a:lnTo>
                  <a:lnTo>
                    <a:pt x="22860" y="142240"/>
                  </a:lnTo>
                  <a:lnTo>
                    <a:pt x="31750" y="133350"/>
                  </a:lnTo>
                  <a:lnTo>
                    <a:pt x="39370" y="123190"/>
                  </a:lnTo>
                  <a:lnTo>
                    <a:pt x="46990" y="113030"/>
                  </a:lnTo>
                  <a:lnTo>
                    <a:pt x="52070" y="101600"/>
                  </a:lnTo>
                  <a:lnTo>
                    <a:pt x="55880" y="88900"/>
                  </a:lnTo>
                  <a:lnTo>
                    <a:pt x="57150" y="77470"/>
                  </a:lnTo>
                  <a:lnTo>
                    <a:pt x="57150" y="66040"/>
                  </a:lnTo>
                  <a:lnTo>
                    <a:pt x="54610" y="55880"/>
                  </a:lnTo>
                  <a:lnTo>
                    <a:pt x="50800" y="45720"/>
                  </a:lnTo>
                  <a:lnTo>
                    <a:pt x="45720" y="35560"/>
                  </a:lnTo>
                  <a:lnTo>
                    <a:pt x="39370" y="26670"/>
                  </a:lnTo>
                  <a:lnTo>
                    <a:pt x="31750" y="17780"/>
                  </a:lnTo>
                  <a:lnTo>
                    <a:pt x="24130" y="88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261350" y="2568228"/>
              <a:ext cx="144463" cy="33324"/>
            </a:xfrm>
            <a:custGeom>
              <a:avLst/>
              <a:gdLst/>
              <a:ahLst/>
              <a:cxnLst/>
              <a:rect l="0" t="0" r="0" b="0"/>
              <a:pathLst>
                <a:path w="144273" h="33275">
                  <a:moveTo>
                    <a:pt x="5334" y="17018"/>
                  </a:moveTo>
                  <a:lnTo>
                    <a:pt x="10033" y="14478"/>
                  </a:lnTo>
                  <a:lnTo>
                    <a:pt x="18669" y="8890"/>
                  </a:lnTo>
                  <a:lnTo>
                    <a:pt x="26797" y="3683"/>
                  </a:lnTo>
                  <a:lnTo>
                    <a:pt x="31115" y="1651"/>
                  </a:lnTo>
                  <a:lnTo>
                    <a:pt x="35941" y="0"/>
                  </a:lnTo>
                  <a:lnTo>
                    <a:pt x="39878" y="3302"/>
                  </a:lnTo>
                  <a:lnTo>
                    <a:pt x="44069" y="6096"/>
                  </a:lnTo>
                  <a:lnTo>
                    <a:pt x="52451" y="10160"/>
                  </a:lnTo>
                  <a:lnTo>
                    <a:pt x="60833" y="12192"/>
                  </a:lnTo>
                  <a:lnTo>
                    <a:pt x="69088" y="12446"/>
                  </a:lnTo>
                  <a:lnTo>
                    <a:pt x="76708" y="11303"/>
                  </a:lnTo>
                  <a:lnTo>
                    <a:pt x="83439" y="8636"/>
                  </a:lnTo>
                  <a:lnTo>
                    <a:pt x="89154" y="4826"/>
                  </a:lnTo>
                  <a:lnTo>
                    <a:pt x="93599" y="0"/>
                  </a:lnTo>
                  <a:lnTo>
                    <a:pt x="100203" y="2540"/>
                  </a:lnTo>
                  <a:lnTo>
                    <a:pt x="105791" y="5842"/>
                  </a:lnTo>
                  <a:lnTo>
                    <a:pt x="116205" y="14224"/>
                  </a:lnTo>
                  <a:lnTo>
                    <a:pt x="121666" y="18542"/>
                  </a:lnTo>
                  <a:lnTo>
                    <a:pt x="128016" y="22860"/>
                  </a:lnTo>
                  <a:lnTo>
                    <a:pt x="135382" y="26670"/>
                  </a:lnTo>
                  <a:lnTo>
                    <a:pt x="139573" y="28321"/>
                  </a:lnTo>
                  <a:lnTo>
                    <a:pt x="144272" y="29718"/>
                  </a:lnTo>
                  <a:lnTo>
                    <a:pt x="133223" y="29845"/>
                  </a:lnTo>
                  <a:lnTo>
                    <a:pt x="123444" y="29972"/>
                  </a:lnTo>
                  <a:lnTo>
                    <a:pt x="114681" y="30226"/>
                  </a:lnTo>
                  <a:lnTo>
                    <a:pt x="106553" y="30353"/>
                  </a:lnTo>
                  <a:lnTo>
                    <a:pt x="91313" y="30353"/>
                  </a:lnTo>
                  <a:lnTo>
                    <a:pt x="83566" y="30226"/>
                  </a:lnTo>
                  <a:lnTo>
                    <a:pt x="75184" y="29718"/>
                  </a:lnTo>
                  <a:lnTo>
                    <a:pt x="70231" y="29591"/>
                  </a:lnTo>
                  <a:lnTo>
                    <a:pt x="64897" y="29845"/>
                  </a:lnTo>
                  <a:lnTo>
                    <a:pt x="53467" y="30861"/>
                  </a:lnTo>
                  <a:lnTo>
                    <a:pt x="41529" y="32258"/>
                  </a:lnTo>
                  <a:lnTo>
                    <a:pt x="29845" y="33147"/>
                  </a:lnTo>
                  <a:lnTo>
                    <a:pt x="24257" y="33274"/>
                  </a:lnTo>
                  <a:lnTo>
                    <a:pt x="19177" y="33020"/>
                  </a:lnTo>
                  <a:lnTo>
                    <a:pt x="14351" y="32385"/>
                  </a:lnTo>
                  <a:lnTo>
                    <a:pt x="10160" y="31115"/>
                  </a:lnTo>
                  <a:lnTo>
                    <a:pt x="6477" y="29337"/>
                  </a:lnTo>
                  <a:lnTo>
                    <a:pt x="3556" y="26797"/>
                  </a:lnTo>
                  <a:lnTo>
                    <a:pt x="1397" y="23495"/>
                  </a:lnTo>
                  <a:lnTo>
                    <a:pt x="0" y="1917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61350" y="2568228"/>
              <a:ext cx="144463" cy="33324"/>
            </a:xfrm>
            <a:custGeom>
              <a:avLst/>
              <a:gdLst/>
              <a:ahLst/>
              <a:cxnLst/>
              <a:rect l="0" t="0" r="0" b="0"/>
              <a:pathLst>
                <a:path w="144781" h="33021">
                  <a:moveTo>
                    <a:pt x="0" y="19050"/>
                  </a:moveTo>
                  <a:lnTo>
                    <a:pt x="1270" y="24130"/>
                  </a:lnTo>
                  <a:lnTo>
                    <a:pt x="3810" y="26670"/>
                  </a:lnTo>
                  <a:lnTo>
                    <a:pt x="6350" y="29210"/>
                  </a:lnTo>
                  <a:lnTo>
                    <a:pt x="10160" y="31750"/>
                  </a:lnTo>
                  <a:lnTo>
                    <a:pt x="13970" y="33020"/>
                  </a:lnTo>
                  <a:lnTo>
                    <a:pt x="19050" y="33020"/>
                  </a:lnTo>
                  <a:lnTo>
                    <a:pt x="24130" y="33020"/>
                  </a:lnTo>
                  <a:lnTo>
                    <a:pt x="30480" y="33020"/>
                  </a:lnTo>
                  <a:lnTo>
                    <a:pt x="41910" y="33020"/>
                  </a:lnTo>
                  <a:lnTo>
                    <a:pt x="53340" y="30480"/>
                  </a:lnTo>
                  <a:lnTo>
                    <a:pt x="64770" y="30480"/>
                  </a:lnTo>
                  <a:lnTo>
                    <a:pt x="69850" y="29210"/>
                  </a:lnTo>
                  <a:lnTo>
                    <a:pt x="74930" y="30480"/>
                  </a:lnTo>
                  <a:lnTo>
                    <a:pt x="83820" y="30480"/>
                  </a:lnTo>
                  <a:lnTo>
                    <a:pt x="91440" y="30480"/>
                  </a:lnTo>
                  <a:lnTo>
                    <a:pt x="106680" y="30480"/>
                  </a:lnTo>
                  <a:lnTo>
                    <a:pt x="114300" y="30480"/>
                  </a:lnTo>
                  <a:lnTo>
                    <a:pt x="123190" y="30480"/>
                  </a:lnTo>
                  <a:lnTo>
                    <a:pt x="133350" y="30480"/>
                  </a:lnTo>
                  <a:lnTo>
                    <a:pt x="144780" y="30480"/>
                  </a:lnTo>
                  <a:lnTo>
                    <a:pt x="139700" y="27940"/>
                  </a:lnTo>
                  <a:lnTo>
                    <a:pt x="135890" y="26670"/>
                  </a:lnTo>
                  <a:lnTo>
                    <a:pt x="128270" y="22860"/>
                  </a:lnTo>
                  <a:lnTo>
                    <a:pt x="121920" y="19050"/>
                  </a:lnTo>
                  <a:lnTo>
                    <a:pt x="115570" y="13970"/>
                  </a:lnTo>
                  <a:lnTo>
                    <a:pt x="105410" y="6350"/>
                  </a:lnTo>
                  <a:lnTo>
                    <a:pt x="100330" y="2540"/>
                  </a:lnTo>
                  <a:lnTo>
                    <a:pt x="93980" y="0"/>
                  </a:lnTo>
                  <a:lnTo>
                    <a:pt x="88900" y="5080"/>
                  </a:lnTo>
                  <a:lnTo>
                    <a:pt x="83820" y="8890"/>
                  </a:lnTo>
                  <a:lnTo>
                    <a:pt x="76200" y="11430"/>
                  </a:lnTo>
                  <a:lnTo>
                    <a:pt x="68580" y="12700"/>
                  </a:lnTo>
                  <a:lnTo>
                    <a:pt x="60960" y="12700"/>
                  </a:lnTo>
                  <a:lnTo>
                    <a:pt x="52070" y="10160"/>
                  </a:lnTo>
                  <a:lnTo>
                    <a:pt x="44450" y="6350"/>
                  </a:lnTo>
                  <a:lnTo>
                    <a:pt x="39370" y="3810"/>
                  </a:lnTo>
                  <a:lnTo>
                    <a:pt x="35560" y="0"/>
                  </a:lnTo>
                  <a:lnTo>
                    <a:pt x="31750" y="1270"/>
                  </a:lnTo>
                  <a:lnTo>
                    <a:pt x="26670" y="3810"/>
                  </a:lnTo>
                  <a:lnTo>
                    <a:pt x="19050" y="8890"/>
                  </a:lnTo>
                  <a:lnTo>
                    <a:pt x="10160" y="15240"/>
                  </a:lnTo>
                  <a:lnTo>
                    <a:pt x="5080" y="177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175625" y="2614246"/>
              <a:ext cx="303213" cy="130120"/>
            </a:xfrm>
            <a:custGeom>
              <a:avLst/>
              <a:gdLst/>
              <a:ahLst/>
              <a:cxnLst/>
              <a:rect l="0" t="0" r="0" b="0"/>
              <a:pathLst>
                <a:path w="303404" h="131192">
                  <a:moveTo>
                    <a:pt x="82804" y="4445"/>
                  </a:moveTo>
                  <a:lnTo>
                    <a:pt x="91313" y="8001"/>
                  </a:lnTo>
                  <a:lnTo>
                    <a:pt x="100711" y="10668"/>
                  </a:lnTo>
                  <a:lnTo>
                    <a:pt x="110744" y="12700"/>
                  </a:lnTo>
                  <a:lnTo>
                    <a:pt x="121285" y="13843"/>
                  </a:lnTo>
                  <a:lnTo>
                    <a:pt x="132207" y="14605"/>
                  </a:lnTo>
                  <a:lnTo>
                    <a:pt x="154559" y="14478"/>
                  </a:lnTo>
                  <a:lnTo>
                    <a:pt x="176403" y="12827"/>
                  </a:lnTo>
                  <a:lnTo>
                    <a:pt x="186817" y="11684"/>
                  </a:lnTo>
                  <a:lnTo>
                    <a:pt x="196596" y="10287"/>
                  </a:lnTo>
                  <a:lnTo>
                    <a:pt x="205740" y="9017"/>
                  </a:lnTo>
                  <a:lnTo>
                    <a:pt x="213995" y="7620"/>
                  </a:lnTo>
                  <a:lnTo>
                    <a:pt x="221234" y="6350"/>
                  </a:lnTo>
                  <a:lnTo>
                    <a:pt x="227330" y="5207"/>
                  </a:lnTo>
                  <a:lnTo>
                    <a:pt x="230124" y="10541"/>
                  </a:lnTo>
                  <a:lnTo>
                    <a:pt x="232664" y="15113"/>
                  </a:lnTo>
                  <a:lnTo>
                    <a:pt x="234823" y="19177"/>
                  </a:lnTo>
                  <a:lnTo>
                    <a:pt x="236982" y="22606"/>
                  </a:lnTo>
                  <a:lnTo>
                    <a:pt x="238760" y="25527"/>
                  </a:lnTo>
                  <a:lnTo>
                    <a:pt x="240538" y="27940"/>
                  </a:lnTo>
                  <a:lnTo>
                    <a:pt x="243459" y="31242"/>
                  </a:lnTo>
                  <a:lnTo>
                    <a:pt x="246126" y="32893"/>
                  </a:lnTo>
                  <a:lnTo>
                    <a:pt x="248666" y="33020"/>
                  </a:lnTo>
                  <a:lnTo>
                    <a:pt x="251333" y="31877"/>
                  </a:lnTo>
                  <a:lnTo>
                    <a:pt x="254381" y="29718"/>
                  </a:lnTo>
                  <a:lnTo>
                    <a:pt x="258318" y="34544"/>
                  </a:lnTo>
                  <a:lnTo>
                    <a:pt x="262001" y="39751"/>
                  </a:lnTo>
                  <a:lnTo>
                    <a:pt x="268224" y="50927"/>
                  </a:lnTo>
                  <a:lnTo>
                    <a:pt x="273558" y="62865"/>
                  </a:lnTo>
                  <a:lnTo>
                    <a:pt x="278384" y="75311"/>
                  </a:lnTo>
                  <a:lnTo>
                    <a:pt x="283337" y="87884"/>
                  </a:lnTo>
                  <a:lnTo>
                    <a:pt x="288925" y="100330"/>
                  </a:lnTo>
                  <a:lnTo>
                    <a:pt x="295402" y="112649"/>
                  </a:lnTo>
                  <a:lnTo>
                    <a:pt x="303403" y="124206"/>
                  </a:lnTo>
                  <a:lnTo>
                    <a:pt x="294767" y="120015"/>
                  </a:lnTo>
                  <a:lnTo>
                    <a:pt x="286893" y="115316"/>
                  </a:lnTo>
                  <a:lnTo>
                    <a:pt x="279527" y="110363"/>
                  </a:lnTo>
                  <a:lnTo>
                    <a:pt x="272796" y="105156"/>
                  </a:lnTo>
                  <a:lnTo>
                    <a:pt x="266573" y="99568"/>
                  </a:lnTo>
                  <a:lnTo>
                    <a:pt x="260731" y="93853"/>
                  </a:lnTo>
                  <a:lnTo>
                    <a:pt x="250698" y="82169"/>
                  </a:lnTo>
                  <a:lnTo>
                    <a:pt x="242316" y="70485"/>
                  </a:lnTo>
                  <a:lnTo>
                    <a:pt x="235458" y="59309"/>
                  </a:lnTo>
                  <a:lnTo>
                    <a:pt x="229997" y="49022"/>
                  </a:lnTo>
                  <a:lnTo>
                    <a:pt x="227711" y="44450"/>
                  </a:lnTo>
                  <a:lnTo>
                    <a:pt x="225552" y="40259"/>
                  </a:lnTo>
                  <a:lnTo>
                    <a:pt x="216154" y="41021"/>
                  </a:lnTo>
                  <a:lnTo>
                    <a:pt x="206375" y="42291"/>
                  </a:lnTo>
                  <a:lnTo>
                    <a:pt x="186182" y="45085"/>
                  </a:lnTo>
                  <a:lnTo>
                    <a:pt x="165354" y="48006"/>
                  </a:lnTo>
                  <a:lnTo>
                    <a:pt x="144526" y="50292"/>
                  </a:lnTo>
                  <a:lnTo>
                    <a:pt x="134366" y="50927"/>
                  </a:lnTo>
                  <a:lnTo>
                    <a:pt x="124333" y="51054"/>
                  </a:lnTo>
                  <a:lnTo>
                    <a:pt x="114808" y="50673"/>
                  </a:lnTo>
                  <a:lnTo>
                    <a:pt x="105410" y="49530"/>
                  </a:lnTo>
                  <a:lnTo>
                    <a:pt x="96647" y="47752"/>
                  </a:lnTo>
                  <a:lnTo>
                    <a:pt x="88265" y="45085"/>
                  </a:lnTo>
                  <a:lnTo>
                    <a:pt x="80518" y="41402"/>
                  </a:lnTo>
                  <a:lnTo>
                    <a:pt x="73406" y="36703"/>
                  </a:lnTo>
                  <a:lnTo>
                    <a:pt x="68072" y="47498"/>
                  </a:lnTo>
                  <a:lnTo>
                    <a:pt x="62230" y="59817"/>
                  </a:lnTo>
                  <a:lnTo>
                    <a:pt x="55626" y="73025"/>
                  </a:lnTo>
                  <a:lnTo>
                    <a:pt x="47879" y="86614"/>
                  </a:lnTo>
                  <a:lnTo>
                    <a:pt x="38735" y="99695"/>
                  </a:lnTo>
                  <a:lnTo>
                    <a:pt x="33528" y="106045"/>
                  </a:lnTo>
                  <a:lnTo>
                    <a:pt x="27940" y="112014"/>
                  </a:lnTo>
                  <a:lnTo>
                    <a:pt x="21844" y="117602"/>
                  </a:lnTo>
                  <a:lnTo>
                    <a:pt x="15113" y="122682"/>
                  </a:lnTo>
                  <a:lnTo>
                    <a:pt x="7874" y="127254"/>
                  </a:lnTo>
                  <a:lnTo>
                    <a:pt x="0" y="131191"/>
                  </a:lnTo>
                  <a:lnTo>
                    <a:pt x="5842" y="122936"/>
                  </a:lnTo>
                  <a:lnTo>
                    <a:pt x="11176" y="114173"/>
                  </a:lnTo>
                  <a:lnTo>
                    <a:pt x="16002" y="104902"/>
                  </a:lnTo>
                  <a:lnTo>
                    <a:pt x="20320" y="95377"/>
                  </a:lnTo>
                  <a:lnTo>
                    <a:pt x="27432" y="76200"/>
                  </a:lnTo>
                  <a:lnTo>
                    <a:pt x="30480" y="66802"/>
                  </a:lnTo>
                  <a:lnTo>
                    <a:pt x="33147" y="57785"/>
                  </a:lnTo>
                  <a:lnTo>
                    <a:pt x="35433" y="49149"/>
                  </a:lnTo>
                  <a:lnTo>
                    <a:pt x="37592" y="41275"/>
                  </a:lnTo>
                  <a:lnTo>
                    <a:pt x="39370" y="34036"/>
                  </a:lnTo>
                  <a:lnTo>
                    <a:pt x="41148" y="27813"/>
                  </a:lnTo>
                  <a:lnTo>
                    <a:pt x="42799" y="22860"/>
                  </a:lnTo>
                  <a:lnTo>
                    <a:pt x="44323" y="18923"/>
                  </a:lnTo>
                  <a:lnTo>
                    <a:pt x="45720" y="16637"/>
                  </a:lnTo>
                  <a:lnTo>
                    <a:pt x="47117" y="15748"/>
                  </a:lnTo>
                  <a:lnTo>
                    <a:pt x="51689" y="17145"/>
                  </a:lnTo>
                  <a:lnTo>
                    <a:pt x="55753" y="17145"/>
                  </a:lnTo>
                  <a:lnTo>
                    <a:pt x="59309" y="16383"/>
                  </a:lnTo>
                  <a:lnTo>
                    <a:pt x="62484" y="14478"/>
                  </a:lnTo>
                  <a:lnTo>
                    <a:pt x="65532" y="11811"/>
                  </a:lnTo>
                  <a:lnTo>
                    <a:pt x="68580" y="8382"/>
                  </a:lnTo>
                  <a:lnTo>
                    <a:pt x="71755" y="4445"/>
                  </a:lnTo>
                  <a:lnTo>
                    <a:pt x="7518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175625" y="2614246"/>
              <a:ext cx="303213" cy="130120"/>
            </a:xfrm>
            <a:custGeom>
              <a:avLst/>
              <a:gdLst/>
              <a:ahLst/>
              <a:cxnLst/>
              <a:rect l="0" t="0" r="0" b="0"/>
              <a:pathLst>
                <a:path w="303531" h="130811">
                  <a:moveTo>
                    <a:pt x="74930" y="0"/>
                  </a:moveTo>
                  <a:lnTo>
                    <a:pt x="71120" y="3810"/>
                  </a:lnTo>
                  <a:lnTo>
                    <a:pt x="68580" y="8890"/>
                  </a:lnTo>
                  <a:lnTo>
                    <a:pt x="64770" y="11430"/>
                  </a:lnTo>
                  <a:lnTo>
                    <a:pt x="62230" y="13970"/>
                  </a:lnTo>
                  <a:lnTo>
                    <a:pt x="59690" y="16510"/>
                  </a:lnTo>
                  <a:lnTo>
                    <a:pt x="55880" y="16510"/>
                  </a:lnTo>
                  <a:lnTo>
                    <a:pt x="52070" y="16510"/>
                  </a:lnTo>
                  <a:lnTo>
                    <a:pt x="46990" y="15240"/>
                  </a:lnTo>
                  <a:lnTo>
                    <a:pt x="45720" y="16510"/>
                  </a:lnTo>
                  <a:lnTo>
                    <a:pt x="44450" y="19050"/>
                  </a:lnTo>
                  <a:lnTo>
                    <a:pt x="43180" y="22860"/>
                  </a:lnTo>
                  <a:lnTo>
                    <a:pt x="40640" y="27940"/>
                  </a:lnTo>
                  <a:lnTo>
                    <a:pt x="39370" y="34290"/>
                  </a:lnTo>
                  <a:lnTo>
                    <a:pt x="36830" y="40640"/>
                  </a:lnTo>
                  <a:lnTo>
                    <a:pt x="35560" y="49530"/>
                  </a:lnTo>
                  <a:lnTo>
                    <a:pt x="33020" y="57150"/>
                  </a:lnTo>
                  <a:lnTo>
                    <a:pt x="30480" y="66040"/>
                  </a:lnTo>
                  <a:lnTo>
                    <a:pt x="27940" y="76200"/>
                  </a:lnTo>
                  <a:lnTo>
                    <a:pt x="20320" y="95250"/>
                  </a:lnTo>
                  <a:lnTo>
                    <a:pt x="16510" y="105410"/>
                  </a:lnTo>
                  <a:lnTo>
                    <a:pt x="11430" y="114300"/>
                  </a:lnTo>
                  <a:lnTo>
                    <a:pt x="6350" y="123190"/>
                  </a:lnTo>
                  <a:lnTo>
                    <a:pt x="0" y="130810"/>
                  </a:lnTo>
                  <a:lnTo>
                    <a:pt x="7620" y="127000"/>
                  </a:lnTo>
                  <a:lnTo>
                    <a:pt x="15240" y="123190"/>
                  </a:lnTo>
                  <a:lnTo>
                    <a:pt x="21590" y="116840"/>
                  </a:lnTo>
                  <a:lnTo>
                    <a:pt x="27940" y="111760"/>
                  </a:lnTo>
                  <a:lnTo>
                    <a:pt x="33020" y="105410"/>
                  </a:lnTo>
                  <a:lnTo>
                    <a:pt x="38100" y="100330"/>
                  </a:lnTo>
                  <a:lnTo>
                    <a:pt x="48260" y="86360"/>
                  </a:lnTo>
                  <a:lnTo>
                    <a:pt x="55880" y="72390"/>
                  </a:lnTo>
                  <a:lnTo>
                    <a:pt x="62230" y="59690"/>
                  </a:lnTo>
                  <a:lnTo>
                    <a:pt x="67310" y="46990"/>
                  </a:lnTo>
                  <a:lnTo>
                    <a:pt x="73660" y="36830"/>
                  </a:lnTo>
                  <a:lnTo>
                    <a:pt x="80010" y="41910"/>
                  </a:lnTo>
                  <a:lnTo>
                    <a:pt x="87630" y="44450"/>
                  </a:lnTo>
                  <a:lnTo>
                    <a:pt x="96520" y="46990"/>
                  </a:lnTo>
                  <a:lnTo>
                    <a:pt x="105410" y="49530"/>
                  </a:lnTo>
                  <a:lnTo>
                    <a:pt x="114300" y="50800"/>
                  </a:lnTo>
                  <a:lnTo>
                    <a:pt x="124460" y="50800"/>
                  </a:lnTo>
                  <a:lnTo>
                    <a:pt x="134620" y="50800"/>
                  </a:lnTo>
                  <a:lnTo>
                    <a:pt x="144780" y="49530"/>
                  </a:lnTo>
                  <a:lnTo>
                    <a:pt x="165100" y="48260"/>
                  </a:lnTo>
                  <a:lnTo>
                    <a:pt x="186690" y="44450"/>
                  </a:lnTo>
                  <a:lnTo>
                    <a:pt x="205740" y="41910"/>
                  </a:lnTo>
                  <a:lnTo>
                    <a:pt x="215900" y="40640"/>
                  </a:lnTo>
                  <a:lnTo>
                    <a:pt x="224790" y="40640"/>
                  </a:lnTo>
                  <a:lnTo>
                    <a:pt x="227330" y="44450"/>
                  </a:lnTo>
                  <a:lnTo>
                    <a:pt x="229870" y="48260"/>
                  </a:lnTo>
                  <a:lnTo>
                    <a:pt x="234950" y="59690"/>
                  </a:lnTo>
                  <a:lnTo>
                    <a:pt x="242570" y="69850"/>
                  </a:lnTo>
                  <a:lnTo>
                    <a:pt x="250190" y="82550"/>
                  </a:lnTo>
                  <a:lnTo>
                    <a:pt x="260350" y="93980"/>
                  </a:lnTo>
                  <a:lnTo>
                    <a:pt x="266700" y="99060"/>
                  </a:lnTo>
                  <a:lnTo>
                    <a:pt x="273050" y="105410"/>
                  </a:lnTo>
                  <a:lnTo>
                    <a:pt x="279400" y="110490"/>
                  </a:lnTo>
                  <a:lnTo>
                    <a:pt x="287020" y="115570"/>
                  </a:lnTo>
                  <a:lnTo>
                    <a:pt x="294640" y="119380"/>
                  </a:lnTo>
                  <a:lnTo>
                    <a:pt x="303530" y="124460"/>
                  </a:lnTo>
                  <a:lnTo>
                    <a:pt x="294640" y="113030"/>
                  </a:lnTo>
                  <a:lnTo>
                    <a:pt x="288290" y="100330"/>
                  </a:lnTo>
                  <a:lnTo>
                    <a:pt x="283210" y="87630"/>
                  </a:lnTo>
                  <a:lnTo>
                    <a:pt x="278130" y="74930"/>
                  </a:lnTo>
                  <a:lnTo>
                    <a:pt x="273050" y="62230"/>
                  </a:lnTo>
                  <a:lnTo>
                    <a:pt x="267970" y="50800"/>
                  </a:lnTo>
                  <a:lnTo>
                    <a:pt x="261620" y="39370"/>
                  </a:lnTo>
                  <a:lnTo>
                    <a:pt x="257810" y="34290"/>
                  </a:lnTo>
                  <a:lnTo>
                    <a:pt x="254000" y="29210"/>
                  </a:lnTo>
                  <a:lnTo>
                    <a:pt x="251460" y="31750"/>
                  </a:lnTo>
                  <a:lnTo>
                    <a:pt x="248920" y="33020"/>
                  </a:lnTo>
                  <a:lnTo>
                    <a:pt x="246380" y="33020"/>
                  </a:lnTo>
                  <a:lnTo>
                    <a:pt x="243840" y="31750"/>
                  </a:lnTo>
                  <a:lnTo>
                    <a:pt x="240030" y="27940"/>
                  </a:lnTo>
                  <a:lnTo>
                    <a:pt x="238760" y="25400"/>
                  </a:lnTo>
                  <a:lnTo>
                    <a:pt x="236220" y="22860"/>
                  </a:lnTo>
                  <a:lnTo>
                    <a:pt x="234950" y="19050"/>
                  </a:lnTo>
                  <a:lnTo>
                    <a:pt x="232410" y="15240"/>
                  </a:lnTo>
                  <a:lnTo>
                    <a:pt x="229870" y="10160"/>
                  </a:lnTo>
                  <a:lnTo>
                    <a:pt x="227330" y="5080"/>
                  </a:lnTo>
                  <a:lnTo>
                    <a:pt x="220980" y="6350"/>
                  </a:lnTo>
                  <a:lnTo>
                    <a:pt x="213360" y="7620"/>
                  </a:lnTo>
                  <a:lnTo>
                    <a:pt x="205740" y="8890"/>
                  </a:lnTo>
                  <a:lnTo>
                    <a:pt x="196850" y="10160"/>
                  </a:lnTo>
                  <a:lnTo>
                    <a:pt x="186690" y="11430"/>
                  </a:lnTo>
                  <a:lnTo>
                    <a:pt x="176530" y="12700"/>
                  </a:lnTo>
                  <a:lnTo>
                    <a:pt x="153670" y="13970"/>
                  </a:lnTo>
                  <a:lnTo>
                    <a:pt x="132080" y="13970"/>
                  </a:lnTo>
                  <a:lnTo>
                    <a:pt x="120650" y="13970"/>
                  </a:lnTo>
                  <a:lnTo>
                    <a:pt x="110490" y="12700"/>
                  </a:lnTo>
                  <a:lnTo>
                    <a:pt x="100330" y="10160"/>
                  </a:lnTo>
                  <a:lnTo>
                    <a:pt x="91440" y="7620"/>
                  </a:lnTo>
                  <a:lnTo>
                    <a:pt x="8255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8234363" y="2718976"/>
              <a:ext cx="146050" cy="69820"/>
            </a:xfrm>
            <a:custGeom>
              <a:avLst/>
              <a:gdLst/>
              <a:ahLst/>
              <a:cxnLst/>
              <a:rect l="0" t="0" r="0" b="0"/>
              <a:pathLst>
                <a:path w="146813" h="70486">
                  <a:moveTo>
                    <a:pt x="56134" y="6096"/>
                  </a:moveTo>
                  <a:lnTo>
                    <a:pt x="59055" y="8255"/>
                  </a:lnTo>
                  <a:lnTo>
                    <a:pt x="65024" y="10795"/>
                  </a:lnTo>
                  <a:lnTo>
                    <a:pt x="70993" y="11684"/>
                  </a:lnTo>
                  <a:lnTo>
                    <a:pt x="76835" y="10922"/>
                  </a:lnTo>
                  <a:lnTo>
                    <a:pt x="82296" y="9144"/>
                  </a:lnTo>
                  <a:lnTo>
                    <a:pt x="87122" y="6477"/>
                  </a:lnTo>
                  <a:lnTo>
                    <a:pt x="91186" y="3302"/>
                  </a:lnTo>
                  <a:lnTo>
                    <a:pt x="94488" y="0"/>
                  </a:lnTo>
                  <a:lnTo>
                    <a:pt x="98933" y="2159"/>
                  </a:lnTo>
                  <a:lnTo>
                    <a:pt x="102870" y="4699"/>
                  </a:lnTo>
                  <a:lnTo>
                    <a:pt x="106299" y="7366"/>
                  </a:lnTo>
                  <a:lnTo>
                    <a:pt x="109347" y="10287"/>
                  </a:lnTo>
                  <a:lnTo>
                    <a:pt x="114554" y="17018"/>
                  </a:lnTo>
                  <a:lnTo>
                    <a:pt x="119380" y="24638"/>
                  </a:lnTo>
                  <a:lnTo>
                    <a:pt x="124333" y="33274"/>
                  </a:lnTo>
                  <a:lnTo>
                    <a:pt x="130048" y="42926"/>
                  </a:lnTo>
                  <a:lnTo>
                    <a:pt x="133477" y="48006"/>
                  </a:lnTo>
                  <a:lnTo>
                    <a:pt x="137414" y="53340"/>
                  </a:lnTo>
                  <a:lnTo>
                    <a:pt x="141859" y="58928"/>
                  </a:lnTo>
                  <a:lnTo>
                    <a:pt x="146812" y="64770"/>
                  </a:lnTo>
                  <a:lnTo>
                    <a:pt x="141859" y="63627"/>
                  </a:lnTo>
                  <a:lnTo>
                    <a:pt x="136271" y="61468"/>
                  </a:lnTo>
                  <a:lnTo>
                    <a:pt x="130683" y="58801"/>
                  </a:lnTo>
                  <a:lnTo>
                    <a:pt x="125222" y="56896"/>
                  </a:lnTo>
                  <a:lnTo>
                    <a:pt x="124460" y="60325"/>
                  </a:lnTo>
                  <a:lnTo>
                    <a:pt x="123698" y="62865"/>
                  </a:lnTo>
                  <a:lnTo>
                    <a:pt x="123190" y="64770"/>
                  </a:lnTo>
                  <a:lnTo>
                    <a:pt x="122682" y="65913"/>
                  </a:lnTo>
                  <a:lnTo>
                    <a:pt x="121920" y="66675"/>
                  </a:lnTo>
                  <a:lnTo>
                    <a:pt x="121285" y="65659"/>
                  </a:lnTo>
                  <a:lnTo>
                    <a:pt x="120396" y="63246"/>
                  </a:lnTo>
                  <a:lnTo>
                    <a:pt x="119126" y="60198"/>
                  </a:lnTo>
                  <a:lnTo>
                    <a:pt x="117475" y="56896"/>
                  </a:lnTo>
                  <a:lnTo>
                    <a:pt x="115062" y="53848"/>
                  </a:lnTo>
                  <a:lnTo>
                    <a:pt x="113538" y="57912"/>
                  </a:lnTo>
                  <a:lnTo>
                    <a:pt x="112649" y="60833"/>
                  </a:lnTo>
                  <a:lnTo>
                    <a:pt x="112014" y="62611"/>
                  </a:lnTo>
                  <a:lnTo>
                    <a:pt x="111379" y="62992"/>
                  </a:lnTo>
                  <a:lnTo>
                    <a:pt x="110744" y="61849"/>
                  </a:lnTo>
                  <a:lnTo>
                    <a:pt x="109728" y="58928"/>
                  </a:lnTo>
                  <a:lnTo>
                    <a:pt x="108204" y="54356"/>
                  </a:lnTo>
                  <a:lnTo>
                    <a:pt x="107061" y="51308"/>
                  </a:lnTo>
                  <a:lnTo>
                    <a:pt x="105918" y="47752"/>
                  </a:lnTo>
                  <a:lnTo>
                    <a:pt x="104267" y="53848"/>
                  </a:lnTo>
                  <a:lnTo>
                    <a:pt x="102997" y="58547"/>
                  </a:lnTo>
                  <a:lnTo>
                    <a:pt x="101854" y="61341"/>
                  </a:lnTo>
                  <a:lnTo>
                    <a:pt x="100965" y="62230"/>
                  </a:lnTo>
                  <a:lnTo>
                    <a:pt x="100076" y="61214"/>
                  </a:lnTo>
                  <a:lnTo>
                    <a:pt x="99441" y="57785"/>
                  </a:lnTo>
                  <a:lnTo>
                    <a:pt x="98679" y="51943"/>
                  </a:lnTo>
                  <a:lnTo>
                    <a:pt x="98298" y="48006"/>
                  </a:lnTo>
                  <a:lnTo>
                    <a:pt x="97917" y="43434"/>
                  </a:lnTo>
                  <a:lnTo>
                    <a:pt x="97155" y="43561"/>
                  </a:lnTo>
                  <a:lnTo>
                    <a:pt x="96520" y="44704"/>
                  </a:lnTo>
                  <a:lnTo>
                    <a:pt x="96139" y="46736"/>
                  </a:lnTo>
                  <a:lnTo>
                    <a:pt x="95631" y="49149"/>
                  </a:lnTo>
                  <a:lnTo>
                    <a:pt x="94996" y="54864"/>
                  </a:lnTo>
                  <a:lnTo>
                    <a:pt x="94234" y="60071"/>
                  </a:lnTo>
                  <a:lnTo>
                    <a:pt x="93853" y="61976"/>
                  </a:lnTo>
                  <a:lnTo>
                    <a:pt x="93599" y="62865"/>
                  </a:lnTo>
                  <a:lnTo>
                    <a:pt x="93091" y="62738"/>
                  </a:lnTo>
                  <a:lnTo>
                    <a:pt x="92583" y="61341"/>
                  </a:lnTo>
                  <a:lnTo>
                    <a:pt x="91821" y="58293"/>
                  </a:lnTo>
                  <a:lnTo>
                    <a:pt x="91059" y="53467"/>
                  </a:lnTo>
                  <a:lnTo>
                    <a:pt x="90170" y="46736"/>
                  </a:lnTo>
                  <a:lnTo>
                    <a:pt x="89154" y="37592"/>
                  </a:lnTo>
                  <a:lnTo>
                    <a:pt x="88646" y="37973"/>
                  </a:lnTo>
                  <a:lnTo>
                    <a:pt x="88138" y="39116"/>
                  </a:lnTo>
                  <a:lnTo>
                    <a:pt x="86995" y="43561"/>
                  </a:lnTo>
                  <a:lnTo>
                    <a:pt x="85725" y="49149"/>
                  </a:lnTo>
                  <a:lnTo>
                    <a:pt x="84455" y="54229"/>
                  </a:lnTo>
                  <a:lnTo>
                    <a:pt x="83820" y="55880"/>
                  </a:lnTo>
                  <a:lnTo>
                    <a:pt x="83185" y="56896"/>
                  </a:lnTo>
                  <a:lnTo>
                    <a:pt x="82423" y="56769"/>
                  </a:lnTo>
                  <a:lnTo>
                    <a:pt x="81661" y="55372"/>
                  </a:lnTo>
                  <a:lnTo>
                    <a:pt x="80899" y="52705"/>
                  </a:lnTo>
                  <a:lnTo>
                    <a:pt x="80137" y="48260"/>
                  </a:lnTo>
                  <a:lnTo>
                    <a:pt x="79375" y="41910"/>
                  </a:lnTo>
                  <a:lnTo>
                    <a:pt x="78486" y="33528"/>
                  </a:lnTo>
                  <a:lnTo>
                    <a:pt x="77851" y="42164"/>
                  </a:lnTo>
                  <a:lnTo>
                    <a:pt x="77470" y="49403"/>
                  </a:lnTo>
                  <a:lnTo>
                    <a:pt x="77089" y="55245"/>
                  </a:lnTo>
                  <a:lnTo>
                    <a:pt x="76708" y="59817"/>
                  </a:lnTo>
                  <a:lnTo>
                    <a:pt x="76454" y="63119"/>
                  </a:lnTo>
                  <a:lnTo>
                    <a:pt x="76200" y="65151"/>
                  </a:lnTo>
                  <a:lnTo>
                    <a:pt x="76073" y="66167"/>
                  </a:lnTo>
                  <a:lnTo>
                    <a:pt x="75692" y="66040"/>
                  </a:lnTo>
                  <a:lnTo>
                    <a:pt x="75438" y="64897"/>
                  </a:lnTo>
                  <a:lnTo>
                    <a:pt x="74930" y="62611"/>
                  </a:lnTo>
                  <a:lnTo>
                    <a:pt x="74422" y="59563"/>
                  </a:lnTo>
                  <a:lnTo>
                    <a:pt x="73660" y="55499"/>
                  </a:lnTo>
                  <a:lnTo>
                    <a:pt x="72771" y="50673"/>
                  </a:lnTo>
                  <a:lnTo>
                    <a:pt x="71755" y="45085"/>
                  </a:lnTo>
                  <a:lnTo>
                    <a:pt x="70358" y="38608"/>
                  </a:lnTo>
                  <a:lnTo>
                    <a:pt x="68834" y="31496"/>
                  </a:lnTo>
                  <a:lnTo>
                    <a:pt x="67564" y="39751"/>
                  </a:lnTo>
                  <a:lnTo>
                    <a:pt x="66421" y="46736"/>
                  </a:lnTo>
                  <a:lnTo>
                    <a:pt x="65405" y="52705"/>
                  </a:lnTo>
                  <a:lnTo>
                    <a:pt x="64643" y="57404"/>
                  </a:lnTo>
                  <a:lnTo>
                    <a:pt x="63881" y="61087"/>
                  </a:lnTo>
                  <a:lnTo>
                    <a:pt x="63246" y="63754"/>
                  </a:lnTo>
                  <a:lnTo>
                    <a:pt x="62738" y="65405"/>
                  </a:lnTo>
                  <a:lnTo>
                    <a:pt x="62230" y="65913"/>
                  </a:lnTo>
                  <a:lnTo>
                    <a:pt x="61849" y="65532"/>
                  </a:lnTo>
                  <a:lnTo>
                    <a:pt x="61341" y="64135"/>
                  </a:lnTo>
                  <a:lnTo>
                    <a:pt x="60833" y="61722"/>
                  </a:lnTo>
                  <a:lnTo>
                    <a:pt x="60325" y="58420"/>
                  </a:lnTo>
                  <a:lnTo>
                    <a:pt x="59817" y="54102"/>
                  </a:lnTo>
                  <a:lnTo>
                    <a:pt x="59055" y="48895"/>
                  </a:lnTo>
                  <a:lnTo>
                    <a:pt x="58293" y="42926"/>
                  </a:lnTo>
                  <a:lnTo>
                    <a:pt x="57404" y="35941"/>
                  </a:lnTo>
                  <a:lnTo>
                    <a:pt x="56007" y="41910"/>
                  </a:lnTo>
                  <a:lnTo>
                    <a:pt x="54864" y="47498"/>
                  </a:lnTo>
                  <a:lnTo>
                    <a:pt x="53975" y="52451"/>
                  </a:lnTo>
                  <a:lnTo>
                    <a:pt x="53213" y="56896"/>
                  </a:lnTo>
                  <a:lnTo>
                    <a:pt x="52578" y="60579"/>
                  </a:lnTo>
                  <a:lnTo>
                    <a:pt x="51943" y="63627"/>
                  </a:lnTo>
                  <a:lnTo>
                    <a:pt x="51562" y="65913"/>
                  </a:lnTo>
                  <a:lnTo>
                    <a:pt x="51054" y="67310"/>
                  </a:lnTo>
                  <a:lnTo>
                    <a:pt x="50673" y="67945"/>
                  </a:lnTo>
                  <a:lnTo>
                    <a:pt x="50292" y="67564"/>
                  </a:lnTo>
                  <a:lnTo>
                    <a:pt x="49911" y="66294"/>
                  </a:lnTo>
                  <a:lnTo>
                    <a:pt x="49403" y="63881"/>
                  </a:lnTo>
                  <a:lnTo>
                    <a:pt x="48895" y="60452"/>
                  </a:lnTo>
                  <a:lnTo>
                    <a:pt x="48260" y="55753"/>
                  </a:lnTo>
                  <a:lnTo>
                    <a:pt x="47498" y="49911"/>
                  </a:lnTo>
                  <a:lnTo>
                    <a:pt x="46609" y="42672"/>
                  </a:lnTo>
                  <a:lnTo>
                    <a:pt x="45974" y="43688"/>
                  </a:lnTo>
                  <a:lnTo>
                    <a:pt x="45212" y="45593"/>
                  </a:lnTo>
                  <a:lnTo>
                    <a:pt x="44450" y="48133"/>
                  </a:lnTo>
                  <a:lnTo>
                    <a:pt x="43561" y="51181"/>
                  </a:lnTo>
                  <a:lnTo>
                    <a:pt x="41656" y="58166"/>
                  </a:lnTo>
                  <a:lnTo>
                    <a:pt x="39878" y="64389"/>
                  </a:lnTo>
                  <a:lnTo>
                    <a:pt x="39116" y="66802"/>
                  </a:lnTo>
                  <a:lnTo>
                    <a:pt x="38481" y="68453"/>
                  </a:lnTo>
                  <a:lnTo>
                    <a:pt x="37973" y="68961"/>
                  </a:lnTo>
                  <a:lnTo>
                    <a:pt x="37592" y="68326"/>
                  </a:lnTo>
                  <a:lnTo>
                    <a:pt x="37338" y="66040"/>
                  </a:lnTo>
                  <a:lnTo>
                    <a:pt x="37465" y="62230"/>
                  </a:lnTo>
                  <a:lnTo>
                    <a:pt x="37846" y="56642"/>
                  </a:lnTo>
                  <a:lnTo>
                    <a:pt x="38354" y="48768"/>
                  </a:lnTo>
                  <a:lnTo>
                    <a:pt x="36830" y="54991"/>
                  </a:lnTo>
                  <a:lnTo>
                    <a:pt x="35560" y="59690"/>
                  </a:lnTo>
                  <a:lnTo>
                    <a:pt x="34671" y="63119"/>
                  </a:lnTo>
                  <a:lnTo>
                    <a:pt x="33782" y="65278"/>
                  </a:lnTo>
                  <a:lnTo>
                    <a:pt x="33274" y="66421"/>
                  </a:lnTo>
                  <a:lnTo>
                    <a:pt x="32893" y="66548"/>
                  </a:lnTo>
                  <a:lnTo>
                    <a:pt x="32639" y="66167"/>
                  </a:lnTo>
                  <a:lnTo>
                    <a:pt x="32512" y="65024"/>
                  </a:lnTo>
                  <a:lnTo>
                    <a:pt x="32385" y="61849"/>
                  </a:lnTo>
                  <a:lnTo>
                    <a:pt x="32385" y="58039"/>
                  </a:lnTo>
                  <a:lnTo>
                    <a:pt x="32258" y="55245"/>
                  </a:lnTo>
                  <a:lnTo>
                    <a:pt x="32004" y="54483"/>
                  </a:lnTo>
                  <a:lnTo>
                    <a:pt x="31750" y="54483"/>
                  </a:lnTo>
                  <a:lnTo>
                    <a:pt x="30099" y="60198"/>
                  </a:lnTo>
                  <a:lnTo>
                    <a:pt x="28702" y="64516"/>
                  </a:lnTo>
                  <a:lnTo>
                    <a:pt x="27686" y="67564"/>
                  </a:lnTo>
                  <a:lnTo>
                    <a:pt x="27051" y="69469"/>
                  </a:lnTo>
                  <a:lnTo>
                    <a:pt x="26670" y="70358"/>
                  </a:lnTo>
                  <a:lnTo>
                    <a:pt x="26416" y="70485"/>
                  </a:lnTo>
                  <a:lnTo>
                    <a:pt x="26289" y="69850"/>
                  </a:lnTo>
                  <a:lnTo>
                    <a:pt x="26289" y="68580"/>
                  </a:lnTo>
                  <a:lnTo>
                    <a:pt x="26543" y="65278"/>
                  </a:lnTo>
                  <a:lnTo>
                    <a:pt x="26670" y="61595"/>
                  </a:lnTo>
                  <a:lnTo>
                    <a:pt x="26289" y="58801"/>
                  </a:lnTo>
                  <a:lnTo>
                    <a:pt x="25908" y="57912"/>
                  </a:lnTo>
                  <a:lnTo>
                    <a:pt x="25146" y="57912"/>
                  </a:lnTo>
                  <a:lnTo>
                    <a:pt x="19812" y="59817"/>
                  </a:lnTo>
                  <a:lnTo>
                    <a:pt x="13208" y="61722"/>
                  </a:lnTo>
                  <a:lnTo>
                    <a:pt x="6350" y="62992"/>
                  </a:lnTo>
                  <a:lnTo>
                    <a:pt x="3048" y="63119"/>
                  </a:lnTo>
                  <a:lnTo>
                    <a:pt x="0" y="62992"/>
                  </a:lnTo>
                  <a:lnTo>
                    <a:pt x="6604" y="55880"/>
                  </a:lnTo>
                  <a:lnTo>
                    <a:pt x="12700" y="48006"/>
                  </a:lnTo>
                  <a:lnTo>
                    <a:pt x="24638" y="31115"/>
                  </a:lnTo>
                  <a:lnTo>
                    <a:pt x="30861" y="22987"/>
                  </a:lnTo>
                  <a:lnTo>
                    <a:pt x="37465" y="15367"/>
                  </a:lnTo>
                  <a:lnTo>
                    <a:pt x="44958" y="8763"/>
                  </a:lnTo>
                  <a:lnTo>
                    <a:pt x="49022" y="5969"/>
                  </a:lnTo>
                  <a:lnTo>
                    <a:pt x="53340" y="355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234363" y="2718976"/>
              <a:ext cx="146050" cy="69820"/>
            </a:xfrm>
            <a:custGeom>
              <a:avLst/>
              <a:gdLst/>
              <a:ahLst/>
              <a:cxnLst/>
              <a:rect l="0" t="0" r="0" b="0"/>
              <a:pathLst>
                <a:path w="146051" h="69851">
                  <a:moveTo>
                    <a:pt x="53340" y="2540"/>
                  </a:moveTo>
                  <a:lnTo>
                    <a:pt x="48260" y="5080"/>
                  </a:lnTo>
                  <a:lnTo>
                    <a:pt x="44450" y="7620"/>
                  </a:lnTo>
                  <a:lnTo>
                    <a:pt x="36830" y="15240"/>
                  </a:lnTo>
                  <a:lnTo>
                    <a:pt x="30480" y="22860"/>
                  </a:lnTo>
                  <a:lnTo>
                    <a:pt x="24130" y="30480"/>
                  </a:lnTo>
                  <a:lnTo>
                    <a:pt x="12700" y="46990"/>
                  </a:lnTo>
                  <a:lnTo>
                    <a:pt x="6350" y="55880"/>
                  </a:lnTo>
                  <a:lnTo>
                    <a:pt x="0" y="62230"/>
                  </a:lnTo>
                  <a:lnTo>
                    <a:pt x="2540" y="62230"/>
                  </a:lnTo>
                  <a:lnTo>
                    <a:pt x="6350" y="62230"/>
                  </a:lnTo>
                  <a:lnTo>
                    <a:pt x="12700" y="60960"/>
                  </a:lnTo>
                  <a:lnTo>
                    <a:pt x="19050" y="59690"/>
                  </a:lnTo>
                  <a:lnTo>
                    <a:pt x="25400" y="57150"/>
                  </a:lnTo>
                  <a:lnTo>
                    <a:pt x="25400" y="57150"/>
                  </a:lnTo>
                  <a:lnTo>
                    <a:pt x="25400" y="58420"/>
                  </a:lnTo>
                  <a:lnTo>
                    <a:pt x="26670" y="60960"/>
                  </a:lnTo>
                  <a:lnTo>
                    <a:pt x="26670" y="64770"/>
                  </a:lnTo>
                  <a:lnTo>
                    <a:pt x="25400" y="68580"/>
                  </a:lnTo>
                  <a:lnTo>
                    <a:pt x="25400" y="68580"/>
                  </a:lnTo>
                  <a:lnTo>
                    <a:pt x="26670" y="69850"/>
                  </a:lnTo>
                  <a:lnTo>
                    <a:pt x="26670" y="69850"/>
                  </a:lnTo>
                  <a:lnTo>
                    <a:pt x="26670" y="68580"/>
                  </a:lnTo>
                  <a:lnTo>
                    <a:pt x="26670" y="67310"/>
                  </a:lnTo>
                  <a:lnTo>
                    <a:pt x="27940" y="63500"/>
                  </a:lnTo>
                  <a:lnTo>
                    <a:pt x="29210" y="59690"/>
                  </a:lnTo>
                  <a:lnTo>
                    <a:pt x="31750" y="53340"/>
                  </a:lnTo>
                  <a:lnTo>
                    <a:pt x="31750" y="53340"/>
                  </a:lnTo>
                  <a:lnTo>
                    <a:pt x="31750" y="54610"/>
                  </a:lnTo>
                  <a:lnTo>
                    <a:pt x="31750" y="57150"/>
                  </a:lnTo>
                  <a:lnTo>
                    <a:pt x="31750" y="60960"/>
                  </a:lnTo>
                  <a:lnTo>
                    <a:pt x="31750" y="64770"/>
                  </a:lnTo>
                  <a:lnTo>
                    <a:pt x="31750" y="66040"/>
                  </a:lnTo>
                  <a:lnTo>
                    <a:pt x="33020" y="66040"/>
                  </a:lnTo>
                  <a:lnTo>
                    <a:pt x="33020" y="66040"/>
                  </a:lnTo>
                  <a:lnTo>
                    <a:pt x="33020" y="64770"/>
                  </a:lnTo>
                  <a:lnTo>
                    <a:pt x="34290" y="62230"/>
                  </a:lnTo>
                  <a:lnTo>
                    <a:pt x="35560" y="59690"/>
                  </a:lnTo>
                  <a:lnTo>
                    <a:pt x="36830" y="54610"/>
                  </a:lnTo>
                  <a:lnTo>
                    <a:pt x="38100" y="48260"/>
                  </a:lnTo>
                  <a:lnTo>
                    <a:pt x="38100" y="55880"/>
                  </a:lnTo>
                  <a:lnTo>
                    <a:pt x="36830" y="62230"/>
                  </a:lnTo>
                  <a:lnTo>
                    <a:pt x="36830" y="66040"/>
                  </a:lnTo>
                  <a:lnTo>
                    <a:pt x="36830" y="67310"/>
                  </a:lnTo>
                  <a:lnTo>
                    <a:pt x="38100" y="68580"/>
                  </a:lnTo>
                  <a:lnTo>
                    <a:pt x="38100" y="67310"/>
                  </a:lnTo>
                  <a:lnTo>
                    <a:pt x="38100" y="66040"/>
                  </a:lnTo>
                  <a:lnTo>
                    <a:pt x="39370" y="63500"/>
                  </a:lnTo>
                  <a:lnTo>
                    <a:pt x="41910" y="57150"/>
                  </a:lnTo>
                  <a:lnTo>
                    <a:pt x="43180" y="50800"/>
                  </a:lnTo>
                  <a:lnTo>
                    <a:pt x="44450" y="46990"/>
                  </a:lnTo>
                  <a:lnTo>
                    <a:pt x="44450" y="44450"/>
                  </a:lnTo>
                  <a:lnTo>
                    <a:pt x="45720" y="43180"/>
                  </a:lnTo>
                  <a:lnTo>
                    <a:pt x="45720" y="41910"/>
                  </a:lnTo>
                  <a:lnTo>
                    <a:pt x="46990" y="49530"/>
                  </a:lnTo>
                  <a:lnTo>
                    <a:pt x="48260" y="54610"/>
                  </a:lnTo>
                  <a:lnTo>
                    <a:pt x="48260" y="59690"/>
                  </a:lnTo>
                  <a:lnTo>
                    <a:pt x="49530" y="63500"/>
                  </a:lnTo>
                  <a:lnTo>
                    <a:pt x="49530" y="66040"/>
                  </a:lnTo>
                  <a:lnTo>
                    <a:pt x="49530" y="67310"/>
                  </a:lnTo>
                  <a:lnTo>
                    <a:pt x="50800" y="67310"/>
                  </a:lnTo>
                  <a:lnTo>
                    <a:pt x="50800" y="67310"/>
                  </a:lnTo>
                  <a:lnTo>
                    <a:pt x="50800" y="64770"/>
                  </a:lnTo>
                  <a:lnTo>
                    <a:pt x="52070" y="63500"/>
                  </a:lnTo>
                  <a:lnTo>
                    <a:pt x="52070" y="59690"/>
                  </a:lnTo>
                  <a:lnTo>
                    <a:pt x="53340" y="55880"/>
                  </a:lnTo>
                  <a:lnTo>
                    <a:pt x="53340" y="52070"/>
                  </a:lnTo>
                  <a:lnTo>
                    <a:pt x="54610" y="46990"/>
                  </a:lnTo>
                  <a:lnTo>
                    <a:pt x="55880" y="40640"/>
                  </a:lnTo>
                  <a:lnTo>
                    <a:pt x="57150" y="35560"/>
                  </a:lnTo>
                  <a:lnTo>
                    <a:pt x="58420" y="41910"/>
                  </a:lnTo>
                  <a:lnTo>
                    <a:pt x="58420" y="48260"/>
                  </a:lnTo>
                  <a:lnTo>
                    <a:pt x="59690" y="53340"/>
                  </a:lnTo>
                  <a:lnTo>
                    <a:pt x="59690" y="57150"/>
                  </a:lnTo>
                  <a:lnTo>
                    <a:pt x="60960" y="60960"/>
                  </a:lnTo>
                  <a:lnTo>
                    <a:pt x="60960" y="63500"/>
                  </a:lnTo>
                  <a:lnTo>
                    <a:pt x="60960" y="64770"/>
                  </a:lnTo>
                  <a:lnTo>
                    <a:pt x="62230" y="64770"/>
                  </a:lnTo>
                  <a:lnTo>
                    <a:pt x="62230" y="64770"/>
                  </a:lnTo>
                  <a:lnTo>
                    <a:pt x="63500" y="63500"/>
                  </a:lnTo>
                  <a:lnTo>
                    <a:pt x="63500" y="60960"/>
                  </a:lnTo>
                  <a:lnTo>
                    <a:pt x="64770" y="57150"/>
                  </a:lnTo>
                  <a:lnTo>
                    <a:pt x="64770" y="52070"/>
                  </a:lnTo>
                  <a:lnTo>
                    <a:pt x="66040" y="45720"/>
                  </a:lnTo>
                  <a:lnTo>
                    <a:pt x="67310" y="39370"/>
                  </a:lnTo>
                  <a:lnTo>
                    <a:pt x="68580" y="30480"/>
                  </a:lnTo>
                  <a:lnTo>
                    <a:pt x="69850" y="38100"/>
                  </a:lnTo>
                  <a:lnTo>
                    <a:pt x="71120" y="44450"/>
                  </a:lnTo>
                  <a:lnTo>
                    <a:pt x="72390" y="49530"/>
                  </a:lnTo>
                  <a:lnTo>
                    <a:pt x="73660" y="54610"/>
                  </a:lnTo>
                  <a:lnTo>
                    <a:pt x="73660" y="58420"/>
                  </a:lnTo>
                  <a:lnTo>
                    <a:pt x="74930" y="62230"/>
                  </a:lnTo>
                  <a:lnTo>
                    <a:pt x="74930" y="64770"/>
                  </a:lnTo>
                  <a:lnTo>
                    <a:pt x="74930" y="64770"/>
                  </a:lnTo>
                  <a:lnTo>
                    <a:pt x="76200" y="66040"/>
                  </a:lnTo>
                  <a:lnTo>
                    <a:pt x="76200" y="64770"/>
                  </a:lnTo>
                  <a:lnTo>
                    <a:pt x="76200" y="62230"/>
                  </a:lnTo>
                  <a:lnTo>
                    <a:pt x="76200" y="59690"/>
                  </a:lnTo>
                  <a:lnTo>
                    <a:pt x="76200" y="54610"/>
                  </a:lnTo>
                  <a:lnTo>
                    <a:pt x="77470" y="48260"/>
                  </a:lnTo>
                  <a:lnTo>
                    <a:pt x="77470" y="41910"/>
                  </a:lnTo>
                  <a:lnTo>
                    <a:pt x="78740" y="33020"/>
                  </a:lnTo>
                  <a:lnTo>
                    <a:pt x="78740" y="40640"/>
                  </a:lnTo>
                  <a:lnTo>
                    <a:pt x="80010" y="48260"/>
                  </a:lnTo>
                  <a:lnTo>
                    <a:pt x="80010" y="52070"/>
                  </a:lnTo>
                  <a:lnTo>
                    <a:pt x="81280" y="54610"/>
                  </a:lnTo>
                  <a:lnTo>
                    <a:pt x="82550" y="55880"/>
                  </a:lnTo>
                  <a:lnTo>
                    <a:pt x="82550" y="55880"/>
                  </a:lnTo>
                  <a:lnTo>
                    <a:pt x="83820" y="55880"/>
                  </a:lnTo>
                  <a:lnTo>
                    <a:pt x="83820" y="53340"/>
                  </a:lnTo>
                  <a:lnTo>
                    <a:pt x="85090" y="48260"/>
                  </a:lnTo>
                  <a:lnTo>
                    <a:pt x="86360" y="43180"/>
                  </a:lnTo>
                  <a:lnTo>
                    <a:pt x="87630" y="38100"/>
                  </a:lnTo>
                  <a:lnTo>
                    <a:pt x="87630" y="36830"/>
                  </a:lnTo>
                  <a:lnTo>
                    <a:pt x="88900" y="36830"/>
                  </a:lnTo>
                  <a:lnTo>
                    <a:pt x="90170" y="45720"/>
                  </a:lnTo>
                  <a:lnTo>
                    <a:pt x="90170" y="53340"/>
                  </a:lnTo>
                  <a:lnTo>
                    <a:pt x="91440" y="57150"/>
                  </a:lnTo>
                  <a:lnTo>
                    <a:pt x="92710" y="60960"/>
                  </a:lnTo>
                  <a:lnTo>
                    <a:pt x="92710" y="62230"/>
                  </a:lnTo>
                  <a:lnTo>
                    <a:pt x="92710" y="62230"/>
                  </a:lnTo>
                  <a:lnTo>
                    <a:pt x="93980" y="60960"/>
                  </a:lnTo>
                  <a:lnTo>
                    <a:pt x="93980" y="59690"/>
                  </a:lnTo>
                  <a:lnTo>
                    <a:pt x="95250" y="54610"/>
                  </a:lnTo>
                  <a:lnTo>
                    <a:pt x="95250" y="48260"/>
                  </a:lnTo>
                  <a:lnTo>
                    <a:pt x="95250" y="45720"/>
                  </a:lnTo>
                  <a:lnTo>
                    <a:pt x="96520" y="44450"/>
                  </a:lnTo>
                  <a:lnTo>
                    <a:pt x="96520" y="43180"/>
                  </a:lnTo>
                  <a:lnTo>
                    <a:pt x="97790" y="43180"/>
                  </a:lnTo>
                  <a:lnTo>
                    <a:pt x="97790" y="46990"/>
                  </a:lnTo>
                  <a:lnTo>
                    <a:pt x="97790" y="50800"/>
                  </a:lnTo>
                  <a:lnTo>
                    <a:pt x="99060" y="57150"/>
                  </a:lnTo>
                  <a:lnTo>
                    <a:pt x="100330" y="60960"/>
                  </a:lnTo>
                  <a:lnTo>
                    <a:pt x="100330" y="62230"/>
                  </a:lnTo>
                  <a:lnTo>
                    <a:pt x="101600" y="60960"/>
                  </a:lnTo>
                  <a:lnTo>
                    <a:pt x="102870" y="58420"/>
                  </a:lnTo>
                  <a:lnTo>
                    <a:pt x="104140" y="53340"/>
                  </a:lnTo>
                  <a:lnTo>
                    <a:pt x="105410" y="46990"/>
                  </a:lnTo>
                  <a:lnTo>
                    <a:pt x="106680" y="50800"/>
                  </a:lnTo>
                  <a:lnTo>
                    <a:pt x="107950" y="53340"/>
                  </a:lnTo>
                  <a:lnTo>
                    <a:pt x="109220" y="58420"/>
                  </a:lnTo>
                  <a:lnTo>
                    <a:pt x="110490" y="60960"/>
                  </a:lnTo>
                  <a:lnTo>
                    <a:pt x="110490" y="62230"/>
                  </a:lnTo>
                  <a:lnTo>
                    <a:pt x="111760" y="62230"/>
                  </a:lnTo>
                  <a:lnTo>
                    <a:pt x="111760" y="59690"/>
                  </a:lnTo>
                  <a:lnTo>
                    <a:pt x="113030" y="57150"/>
                  </a:lnTo>
                  <a:lnTo>
                    <a:pt x="114300" y="53340"/>
                  </a:lnTo>
                  <a:lnTo>
                    <a:pt x="116840" y="55880"/>
                  </a:lnTo>
                  <a:lnTo>
                    <a:pt x="118110" y="59690"/>
                  </a:lnTo>
                  <a:lnTo>
                    <a:pt x="119380" y="62230"/>
                  </a:lnTo>
                  <a:lnTo>
                    <a:pt x="120650" y="64770"/>
                  </a:lnTo>
                  <a:lnTo>
                    <a:pt x="121920" y="66040"/>
                  </a:lnTo>
                  <a:lnTo>
                    <a:pt x="121920" y="64770"/>
                  </a:lnTo>
                  <a:lnTo>
                    <a:pt x="123190" y="63500"/>
                  </a:lnTo>
                  <a:lnTo>
                    <a:pt x="123190" y="62230"/>
                  </a:lnTo>
                  <a:lnTo>
                    <a:pt x="124460" y="59690"/>
                  </a:lnTo>
                  <a:lnTo>
                    <a:pt x="124460" y="55880"/>
                  </a:lnTo>
                  <a:lnTo>
                    <a:pt x="130810" y="58420"/>
                  </a:lnTo>
                  <a:lnTo>
                    <a:pt x="135890" y="60960"/>
                  </a:lnTo>
                  <a:lnTo>
                    <a:pt x="140970" y="63500"/>
                  </a:lnTo>
                  <a:lnTo>
                    <a:pt x="146050" y="63500"/>
                  </a:lnTo>
                  <a:lnTo>
                    <a:pt x="140970" y="58420"/>
                  </a:lnTo>
                  <a:lnTo>
                    <a:pt x="137160" y="52070"/>
                  </a:lnTo>
                  <a:lnTo>
                    <a:pt x="133350" y="46990"/>
                  </a:lnTo>
                  <a:lnTo>
                    <a:pt x="129540" y="41910"/>
                  </a:lnTo>
                  <a:lnTo>
                    <a:pt x="124460" y="33020"/>
                  </a:lnTo>
                  <a:lnTo>
                    <a:pt x="119380" y="24130"/>
                  </a:lnTo>
                  <a:lnTo>
                    <a:pt x="114300" y="16510"/>
                  </a:lnTo>
                  <a:lnTo>
                    <a:pt x="109220" y="10160"/>
                  </a:lnTo>
                  <a:lnTo>
                    <a:pt x="105410" y="6350"/>
                  </a:lnTo>
                  <a:lnTo>
                    <a:pt x="102870" y="3810"/>
                  </a:lnTo>
                  <a:lnTo>
                    <a:pt x="99060" y="1270"/>
                  </a:lnTo>
                  <a:lnTo>
                    <a:pt x="93980" y="0"/>
                  </a:lnTo>
                  <a:lnTo>
                    <a:pt x="91440" y="2540"/>
                  </a:lnTo>
                  <a:lnTo>
                    <a:pt x="86360" y="6350"/>
                  </a:lnTo>
                  <a:lnTo>
                    <a:pt x="82550" y="8890"/>
                  </a:lnTo>
                  <a:lnTo>
                    <a:pt x="76200" y="10160"/>
                  </a:lnTo>
                  <a:lnTo>
                    <a:pt x="71120" y="11430"/>
                  </a:lnTo>
                  <a:lnTo>
                    <a:pt x="64770" y="10160"/>
                  </a:lnTo>
                  <a:lnTo>
                    <a:pt x="58420" y="7620"/>
                  </a:lnTo>
                  <a:lnTo>
                    <a:pt x="5588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7797800" y="2844335"/>
              <a:ext cx="215900" cy="63473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851900" y="2920503"/>
              <a:ext cx="114300" cy="88862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8485188" y="2955413"/>
              <a:ext cx="103187" cy="285628"/>
            </a:xfrm>
            <a:custGeom>
              <a:avLst/>
              <a:gdLst/>
              <a:ahLst/>
              <a:cxnLst/>
              <a:rect l="0" t="0" r="0" b="0"/>
              <a:pathLst>
                <a:path w="102871" h="285751">
                  <a:moveTo>
                    <a:pt x="0" y="285750"/>
                  </a:moveTo>
                  <a:lnTo>
                    <a:pt x="21590" y="226060"/>
                  </a:lnTo>
                  <a:lnTo>
                    <a:pt x="10287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797800" y="2961760"/>
              <a:ext cx="360363" cy="247545"/>
            </a:xfrm>
            <a:custGeom>
              <a:avLst/>
              <a:gdLst/>
              <a:ahLst/>
              <a:cxnLst/>
              <a:rect l="0" t="0" r="0" b="0"/>
              <a:pathLst>
                <a:path w="360681" h="247651">
                  <a:moveTo>
                    <a:pt x="360680" y="247650"/>
                  </a:moveTo>
                  <a:lnTo>
                    <a:pt x="347980" y="227330"/>
                  </a:lnTo>
                  <a:lnTo>
                    <a:pt x="334010" y="209550"/>
                  </a:lnTo>
                  <a:lnTo>
                    <a:pt x="320040" y="191770"/>
                  </a:lnTo>
                  <a:lnTo>
                    <a:pt x="306070" y="173990"/>
                  </a:lnTo>
                  <a:lnTo>
                    <a:pt x="292100" y="158750"/>
                  </a:lnTo>
                  <a:lnTo>
                    <a:pt x="276860" y="143510"/>
                  </a:lnTo>
                  <a:lnTo>
                    <a:pt x="261620" y="128270"/>
                  </a:lnTo>
                  <a:lnTo>
                    <a:pt x="246380" y="114300"/>
                  </a:lnTo>
                  <a:lnTo>
                    <a:pt x="229870" y="101600"/>
                  </a:lnTo>
                  <a:lnTo>
                    <a:pt x="214630" y="88900"/>
                  </a:lnTo>
                  <a:lnTo>
                    <a:pt x="199390" y="77470"/>
                  </a:lnTo>
                  <a:lnTo>
                    <a:pt x="182880" y="67310"/>
                  </a:lnTo>
                  <a:lnTo>
                    <a:pt x="166370" y="57150"/>
                  </a:lnTo>
                  <a:lnTo>
                    <a:pt x="151130" y="48260"/>
                  </a:lnTo>
                  <a:lnTo>
                    <a:pt x="134620" y="39370"/>
                  </a:lnTo>
                  <a:lnTo>
                    <a:pt x="119380" y="31750"/>
                  </a:lnTo>
                  <a:lnTo>
                    <a:pt x="102870" y="25400"/>
                  </a:lnTo>
                  <a:lnTo>
                    <a:pt x="88900" y="20320"/>
                  </a:lnTo>
                  <a:lnTo>
                    <a:pt x="73660" y="16510"/>
                  </a:lnTo>
                  <a:lnTo>
                    <a:pt x="58420" y="12700"/>
                  </a:lnTo>
                  <a:lnTo>
                    <a:pt x="29210" y="6350"/>
                  </a:lnTo>
                  <a:lnTo>
                    <a:pt x="15240" y="25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8129588" y="3163287"/>
              <a:ext cx="371475" cy="61886"/>
            </a:xfrm>
            <a:custGeom>
              <a:avLst/>
              <a:gdLst/>
              <a:ahLst/>
              <a:cxnLst/>
              <a:rect l="0" t="0" r="0" b="0"/>
              <a:pathLst>
                <a:path w="372111" h="60961">
                  <a:moveTo>
                    <a:pt x="0" y="60960"/>
                  </a:moveTo>
                  <a:lnTo>
                    <a:pt x="20320" y="54610"/>
                  </a:lnTo>
                  <a:lnTo>
                    <a:pt x="39370" y="46990"/>
                  </a:lnTo>
                  <a:lnTo>
                    <a:pt x="57150" y="40640"/>
                  </a:lnTo>
                  <a:lnTo>
                    <a:pt x="74930" y="35560"/>
                  </a:lnTo>
                  <a:lnTo>
                    <a:pt x="91440" y="30480"/>
                  </a:lnTo>
                  <a:lnTo>
                    <a:pt x="107950" y="25400"/>
                  </a:lnTo>
                  <a:lnTo>
                    <a:pt x="123190" y="20320"/>
                  </a:lnTo>
                  <a:lnTo>
                    <a:pt x="137160" y="16510"/>
                  </a:lnTo>
                  <a:lnTo>
                    <a:pt x="152400" y="13970"/>
                  </a:lnTo>
                  <a:lnTo>
                    <a:pt x="165100" y="10160"/>
                  </a:lnTo>
                  <a:lnTo>
                    <a:pt x="179070" y="7620"/>
                  </a:lnTo>
                  <a:lnTo>
                    <a:pt x="190500" y="5080"/>
                  </a:lnTo>
                  <a:lnTo>
                    <a:pt x="203200" y="3810"/>
                  </a:lnTo>
                  <a:lnTo>
                    <a:pt x="214630" y="2540"/>
                  </a:lnTo>
                  <a:lnTo>
                    <a:pt x="226060" y="1270"/>
                  </a:lnTo>
                  <a:lnTo>
                    <a:pt x="236220" y="1270"/>
                  </a:lnTo>
                  <a:lnTo>
                    <a:pt x="246380" y="0"/>
                  </a:lnTo>
                  <a:lnTo>
                    <a:pt x="256540" y="0"/>
                  </a:lnTo>
                  <a:lnTo>
                    <a:pt x="275590" y="1270"/>
                  </a:lnTo>
                  <a:lnTo>
                    <a:pt x="293370" y="3810"/>
                  </a:lnTo>
                  <a:lnTo>
                    <a:pt x="309880" y="6350"/>
                  </a:lnTo>
                  <a:lnTo>
                    <a:pt x="326390" y="11430"/>
                  </a:lnTo>
                  <a:lnTo>
                    <a:pt x="341630" y="16510"/>
                  </a:lnTo>
                  <a:lnTo>
                    <a:pt x="356870" y="22860"/>
                  </a:lnTo>
                  <a:lnTo>
                    <a:pt x="372110" y="2921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8097838" y="2169935"/>
              <a:ext cx="225425" cy="88862"/>
            </a:xfrm>
            <a:custGeom>
              <a:avLst/>
              <a:gdLst/>
              <a:ahLst/>
              <a:cxnLst/>
              <a:rect l="0" t="0" r="0" b="0"/>
              <a:pathLst>
                <a:path w="225426" h="88774">
                  <a:moveTo>
                    <a:pt x="16129" y="31115"/>
                  </a:moveTo>
                  <a:lnTo>
                    <a:pt x="22987" y="26035"/>
                  </a:lnTo>
                  <a:lnTo>
                    <a:pt x="30480" y="21717"/>
                  </a:lnTo>
                  <a:lnTo>
                    <a:pt x="38481" y="17907"/>
                  </a:lnTo>
                  <a:lnTo>
                    <a:pt x="46990" y="14478"/>
                  </a:lnTo>
                  <a:lnTo>
                    <a:pt x="55753" y="11684"/>
                  </a:lnTo>
                  <a:lnTo>
                    <a:pt x="73787" y="7112"/>
                  </a:lnTo>
                  <a:lnTo>
                    <a:pt x="91821" y="4191"/>
                  </a:lnTo>
                  <a:lnTo>
                    <a:pt x="108966" y="2159"/>
                  </a:lnTo>
                  <a:lnTo>
                    <a:pt x="116840" y="1524"/>
                  </a:lnTo>
                  <a:lnTo>
                    <a:pt x="124333" y="889"/>
                  </a:lnTo>
                  <a:lnTo>
                    <a:pt x="130937" y="508"/>
                  </a:lnTo>
                  <a:lnTo>
                    <a:pt x="136906" y="0"/>
                  </a:lnTo>
                  <a:lnTo>
                    <a:pt x="139192" y="127"/>
                  </a:lnTo>
                  <a:lnTo>
                    <a:pt x="141732" y="635"/>
                  </a:lnTo>
                  <a:lnTo>
                    <a:pt x="147193" y="2921"/>
                  </a:lnTo>
                  <a:lnTo>
                    <a:pt x="153289" y="6604"/>
                  </a:lnTo>
                  <a:lnTo>
                    <a:pt x="160020" y="11430"/>
                  </a:lnTo>
                  <a:lnTo>
                    <a:pt x="167005" y="17272"/>
                  </a:lnTo>
                  <a:lnTo>
                    <a:pt x="174117" y="24003"/>
                  </a:lnTo>
                  <a:lnTo>
                    <a:pt x="188595" y="38735"/>
                  </a:lnTo>
                  <a:lnTo>
                    <a:pt x="202057" y="54229"/>
                  </a:lnTo>
                  <a:lnTo>
                    <a:pt x="208026" y="61595"/>
                  </a:lnTo>
                  <a:lnTo>
                    <a:pt x="213360" y="68453"/>
                  </a:lnTo>
                  <a:lnTo>
                    <a:pt x="218059" y="74676"/>
                  </a:lnTo>
                  <a:lnTo>
                    <a:pt x="221615" y="79883"/>
                  </a:lnTo>
                  <a:lnTo>
                    <a:pt x="224155" y="84074"/>
                  </a:lnTo>
                  <a:lnTo>
                    <a:pt x="224917" y="85725"/>
                  </a:lnTo>
                  <a:lnTo>
                    <a:pt x="225425" y="86868"/>
                  </a:lnTo>
                  <a:lnTo>
                    <a:pt x="223012" y="88773"/>
                  </a:lnTo>
                  <a:lnTo>
                    <a:pt x="220091" y="88773"/>
                  </a:lnTo>
                  <a:lnTo>
                    <a:pt x="216789" y="87376"/>
                  </a:lnTo>
                  <a:lnTo>
                    <a:pt x="213106" y="84455"/>
                  </a:lnTo>
                  <a:lnTo>
                    <a:pt x="209042" y="80518"/>
                  </a:lnTo>
                  <a:lnTo>
                    <a:pt x="204470" y="75565"/>
                  </a:lnTo>
                  <a:lnTo>
                    <a:pt x="199517" y="70104"/>
                  </a:lnTo>
                  <a:lnTo>
                    <a:pt x="194056" y="64262"/>
                  </a:lnTo>
                  <a:lnTo>
                    <a:pt x="181864" y="52070"/>
                  </a:lnTo>
                  <a:lnTo>
                    <a:pt x="175006" y="46355"/>
                  </a:lnTo>
                  <a:lnTo>
                    <a:pt x="167767" y="41148"/>
                  </a:lnTo>
                  <a:lnTo>
                    <a:pt x="160020" y="36703"/>
                  </a:lnTo>
                  <a:lnTo>
                    <a:pt x="151765" y="33147"/>
                  </a:lnTo>
                  <a:lnTo>
                    <a:pt x="143002" y="30988"/>
                  </a:lnTo>
                  <a:lnTo>
                    <a:pt x="133731" y="30099"/>
                  </a:lnTo>
                  <a:lnTo>
                    <a:pt x="115951" y="30861"/>
                  </a:lnTo>
                  <a:lnTo>
                    <a:pt x="98552" y="32893"/>
                  </a:lnTo>
                  <a:lnTo>
                    <a:pt x="81407" y="36449"/>
                  </a:lnTo>
                  <a:lnTo>
                    <a:pt x="64516" y="41783"/>
                  </a:lnTo>
                  <a:lnTo>
                    <a:pt x="48006" y="48514"/>
                  </a:lnTo>
                  <a:lnTo>
                    <a:pt x="31623" y="57277"/>
                  </a:lnTo>
                  <a:lnTo>
                    <a:pt x="15748" y="67818"/>
                  </a:lnTo>
                  <a:lnTo>
                    <a:pt x="0" y="80137"/>
                  </a:lnTo>
                  <a:lnTo>
                    <a:pt x="508" y="73152"/>
                  </a:lnTo>
                  <a:lnTo>
                    <a:pt x="1397" y="66548"/>
                  </a:lnTo>
                  <a:lnTo>
                    <a:pt x="2794" y="60452"/>
                  </a:lnTo>
                  <a:lnTo>
                    <a:pt x="4318" y="54737"/>
                  </a:lnTo>
                  <a:lnTo>
                    <a:pt x="7493" y="44958"/>
                  </a:lnTo>
                  <a:lnTo>
                    <a:pt x="8890" y="40640"/>
                  </a:lnTo>
                  <a:lnTo>
                    <a:pt x="10033" y="3683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8097838" y="2169935"/>
              <a:ext cx="223837" cy="88862"/>
            </a:xfrm>
            <a:custGeom>
              <a:avLst/>
              <a:gdLst/>
              <a:ahLst/>
              <a:cxnLst/>
              <a:rect l="0" t="0" r="0" b="0"/>
              <a:pathLst>
                <a:path w="224791" h="88901">
                  <a:moveTo>
                    <a:pt x="10160" y="36830"/>
                  </a:moveTo>
                  <a:lnTo>
                    <a:pt x="8890" y="40640"/>
                  </a:lnTo>
                  <a:lnTo>
                    <a:pt x="7620" y="44450"/>
                  </a:lnTo>
                  <a:lnTo>
                    <a:pt x="3810" y="54610"/>
                  </a:lnTo>
                  <a:lnTo>
                    <a:pt x="2540" y="59690"/>
                  </a:lnTo>
                  <a:lnTo>
                    <a:pt x="1270" y="66040"/>
                  </a:lnTo>
                  <a:lnTo>
                    <a:pt x="0" y="72390"/>
                  </a:lnTo>
                  <a:lnTo>
                    <a:pt x="0" y="80010"/>
                  </a:lnTo>
                  <a:lnTo>
                    <a:pt x="15240" y="67310"/>
                  </a:lnTo>
                  <a:lnTo>
                    <a:pt x="31750" y="57150"/>
                  </a:lnTo>
                  <a:lnTo>
                    <a:pt x="48260" y="48260"/>
                  </a:lnTo>
                  <a:lnTo>
                    <a:pt x="64770" y="40640"/>
                  </a:lnTo>
                  <a:lnTo>
                    <a:pt x="81280" y="35560"/>
                  </a:lnTo>
                  <a:lnTo>
                    <a:pt x="99060" y="33020"/>
                  </a:lnTo>
                  <a:lnTo>
                    <a:pt x="115570" y="30480"/>
                  </a:lnTo>
                  <a:lnTo>
                    <a:pt x="133350" y="29210"/>
                  </a:lnTo>
                  <a:lnTo>
                    <a:pt x="143510" y="30480"/>
                  </a:lnTo>
                  <a:lnTo>
                    <a:pt x="152400" y="33020"/>
                  </a:lnTo>
                  <a:lnTo>
                    <a:pt x="160020" y="35560"/>
                  </a:lnTo>
                  <a:lnTo>
                    <a:pt x="167640" y="40640"/>
                  </a:lnTo>
                  <a:lnTo>
                    <a:pt x="175260" y="45720"/>
                  </a:lnTo>
                  <a:lnTo>
                    <a:pt x="181610" y="52070"/>
                  </a:lnTo>
                  <a:lnTo>
                    <a:pt x="194310" y="63500"/>
                  </a:lnTo>
                  <a:lnTo>
                    <a:pt x="199390" y="69850"/>
                  </a:lnTo>
                  <a:lnTo>
                    <a:pt x="204470" y="74930"/>
                  </a:lnTo>
                  <a:lnTo>
                    <a:pt x="209550" y="80010"/>
                  </a:lnTo>
                  <a:lnTo>
                    <a:pt x="213360" y="83820"/>
                  </a:lnTo>
                  <a:lnTo>
                    <a:pt x="217170" y="86360"/>
                  </a:lnTo>
                  <a:lnTo>
                    <a:pt x="219710" y="88900"/>
                  </a:lnTo>
                  <a:lnTo>
                    <a:pt x="223520" y="88900"/>
                  </a:lnTo>
                  <a:lnTo>
                    <a:pt x="224790" y="86360"/>
                  </a:lnTo>
                  <a:lnTo>
                    <a:pt x="224790" y="85090"/>
                  </a:lnTo>
                  <a:lnTo>
                    <a:pt x="223520" y="83820"/>
                  </a:lnTo>
                  <a:lnTo>
                    <a:pt x="220980" y="80010"/>
                  </a:lnTo>
                  <a:lnTo>
                    <a:pt x="218440" y="73660"/>
                  </a:lnTo>
                  <a:lnTo>
                    <a:pt x="213360" y="68580"/>
                  </a:lnTo>
                  <a:lnTo>
                    <a:pt x="208280" y="60960"/>
                  </a:lnTo>
                  <a:lnTo>
                    <a:pt x="201930" y="53340"/>
                  </a:lnTo>
                  <a:lnTo>
                    <a:pt x="187960" y="38100"/>
                  </a:lnTo>
                  <a:lnTo>
                    <a:pt x="173990" y="22860"/>
                  </a:lnTo>
                  <a:lnTo>
                    <a:pt x="166370" y="16510"/>
                  </a:lnTo>
                  <a:lnTo>
                    <a:pt x="160020" y="11430"/>
                  </a:lnTo>
                  <a:lnTo>
                    <a:pt x="153670" y="6350"/>
                  </a:lnTo>
                  <a:lnTo>
                    <a:pt x="147320" y="2540"/>
                  </a:lnTo>
                  <a:lnTo>
                    <a:pt x="142240" y="0"/>
                  </a:lnTo>
                  <a:lnTo>
                    <a:pt x="139700" y="0"/>
                  </a:lnTo>
                  <a:lnTo>
                    <a:pt x="137160" y="0"/>
                  </a:lnTo>
                  <a:lnTo>
                    <a:pt x="130810" y="0"/>
                  </a:lnTo>
                  <a:lnTo>
                    <a:pt x="124460" y="0"/>
                  </a:lnTo>
                  <a:lnTo>
                    <a:pt x="116840" y="1270"/>
                  </a:lnTo>
                  <a:lnTo>
                    <a:pt x="109220" y="1270"/>
                  </a:lnTo>
                  <a:lnTo>
                    <a:pt x="91440" y="3810"/>
                  </a:lnTo>
                  <a:lnTo>
                    <a:pt x="73660" y="6350"/>
                  </a:lnTo>
                  <a:lnTo>
                    <a:pt x="55880" y="11430"/>
                  </a:lnTo>
                  <a:lnTo>
                    <a:pt x="46990" y="13970"/>
                  </a:lnTo>
                  <a:lnTo>
                    <a:pt x="38100" y="17780"/>
                  </a:lnTo>
                  <a:lnTo>
                    <a:pt x="30480" y="21590"/>
                  </a:lnTo>
                  <a:lnTo>
                    <a:pt x="22860" y="25400"/>
                  </a:lnTo>
                  <a:lnTo>
                    <a:pt x="16510" y="304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8347075" y="2174695"/>
              <a:ext cx="268288" cy="331647"/>
            </a:xfrm>
            <a:custGeom>
              <a:avLst/>
              <a:gdLst/>
              <a:ahLst/>
              <a:cxnLst/>
              <a:rect l="0" t="0" r="0" b="0"/>
              <a:pathLst>
                <a:path w="268479" h="330328">
                  <a:moveTo>
                    <a:pt x="267843" y="66167"/>
                  </a:moveTo>
                  <a:lnTo>
                    <a:pt x="266573" y="67945"/>
                  </a:lnTo>
                  <a:lnTo>
                    <a:pt x="265049" y="69088"/>
                  </a:lnTo>
                  <a:lnTo>
                    <a:pt x="261493" y="70485"/>
                  </a:lnTo>
                  <a:lnTo>
                    <a:pt x="257048" y="70358"/>
                  </a:lnTo>
                  <a:lnTo>
                    <a:pt x="252222" y="69215"/>
                  </a:lnTo>
                  <a:lnTo>
                    <a:pt x="241935" y="65278"/>
                  </a:lnTo>
                  <a:lnTo>
                    <a:pt x="237109" y="63119"/>
                  </a:lnTo>
                  <a:lnTo>
                    <a:pt x="232537" y="61341"/>
                  </a:lnTo>
                  <a:lnTo>
                    <a:pt x="225679" y="58293"/>
                  </a:lnTo>
                  <a:lnTo>
                    <a:pt x="219202" y="54229"/>
                  </a:lnTo>
                  <a:lnTo>
                    <a:pt x="207010" y="44704"/>
                  </a:lnTo>
                  <a:lnTo>
                    <a:pt x="200914" y="40005"/>
                  </a:lnTo>
                  <a:lnTo>
                    <a:pt x="194564" y="35941"/>
                  </a:lnTo>
                  <a:lnTo>
                    <a:pt x="187833" y="32893"/>
                  </a:lnTo>
                  <a:lnTo>
                    <a:pt x="180721" y="31369"/>
                  </a:lnTo>
                  <a:lnTo>
                    <a:pt x="164973" y="30607"/>
                  </a:lnTo>
                  <a:lnTo>
                    <a:pt x="148717" y="31623"/>
                  </a:lnTo>
                  <a:lnTo>
                    <a:pt x="132588" y="34163"/>
                  </a:lnTo>
                  <a:lnTo>
                    <a:pt x="116713" y="38354"/>
                  </a:lnTo>
                  <a:lnTo>
                    <a:pt x="101473" y="44323"/>
                  </a:lnTo>
                  <a:lnTo>
                    <a:pt x="94107" y="47752"/>
                  </a:lnTo>
                  <a:lnTo>
                    <a:pt x="86995" y="51816"/>
                  </a:lnTo>
                  <a:lnTo>
                    <a:pt x="80264" y="56134"/>
                  </a:lnTo>
                  <a:lnTo>
                    <a:pt x="73914" y="60833"/>
                  </a:lnTo>
                  <a:lnTo>
                    <a:pt x="67818" y="65913"/>
                  </a:lnTo>
                  <a:lnTo>
                    <a:pt x="62230" y="71374"/>
                  </a:lnTo>
                  <a:lnTo>
                    <a:pt x="60325" y="81153"/>
                  </a:lnTo>
                  <a:lnTo>
                    <a:pt x="58801" y="91567"/>
                  </a:lnTo>
                  <a:lnTo>
                    <a:pt x="57531" y="102489"/>
                  </a:lnTo>
                  <a:lnTo>
                    <a:pt x="56515" y="113919"/>
                  </a:lnTo>
                  <a:lnTo>
                    <a:pt x="55118" y="137287"/>
                  </a:lnTo>
                  <a:lnTo>
                    <a:pt x="54737" y="160274"/>
                  </a:lnTo>
                  <a:lnTo>
                    <a:pt x="54864" y="171196"/>
                  </a:lnTo>
                  <a:lnTo>
                    <a:pt x="55118" y="181483"/>
                  </a:lnTo>
                  <a:lnTo>
                    <a:pt x="55626" y="191008"/>
                  </a:lnTo>
                  <a:lnTo>
                    <a:pt x="56261" y="199771"/>
                  </a:lnTo>
                  <a:lnTo>
                    <a:pt x="57150" y="207264"/>
                  </a:lnTo>
                  <a:lnTo>
                    <a:pt x="58166" y="213614"/>
                  </a:lnTo>
                  <a:lnTo>
                    <a:pt x="59309" y="218440"/>
                  </a:lnTo>
                  <a:lnTo>
                    <a:pt x="60579" y="221742"/>
                  </a:lnTo>
                  <a:lnTo>
                    <a:pt x="64389" y="229743"/>
                  </a:lnTo>
                  <a:lnTo>
                    <a:pt x="66548" y="237109"/>
                  </a:lnTo>
                  <a:lnTo>
                    <a:pt x="67310" y="243967"/>
                  </a:lnTo>
                  <a:lnTo>
                    <a:pt x="66802" y="250317"/>
                  </a:lnTo>
                  <a:lnTo>
                    <a:pt x="65278" y="256286"/>
                  </a:lnTo>
                  <a:lnTo>
                    <a:pt x="62738" y="261747"/>
                  </a:lnTo>
                  <a:lnTo>
                    <a:pt x="59309" y="266954"/>
                  </a:lnTo>
                  <a:lnTo>
                    <a:pt x="55499" y="271780"/>
                  </a:lnTo>
                  <a:lnTo>
                    <a:pt x="52832" y="273939"/>
                  </a:lnTo>
                  <a:lnTo>
                    <a:pt x="49403" y="275082"/>
                  </a:lnTo>
                  <a:lnTo>
                    <a:pt x="45720" y="275717"/>
                  </a:lnTo>
                  <a:lnTo>
                    <a:pt x="41783" y="275717"/>
                  </a:lnTo>
                  <a:lnTo>
                    <a:pt x="33782" y="276225"/>
                  </a:lnTo>
                  <a:lnTo>
                    <a:pt x="30226" y="277114"/>
                  </a:lnTo>
                  <a:lnTo>
                    <a:pt x="27178" y="279019"/>
                  </a:lnTo>
                  <a:lnTo>
                    <a:pt x="26797" y="280416"/>
                  </a:lnTo>
                  <a:lnTo>
                    <a:pt x="26289" y="282829"/>
                  </a:lnTo>
                  <a:lnTo>
                    <a:pt x="25781" y="286004"/>
                  </a:lnTo>
                  <a:lnTo>
                    <a:pt x="25273" y="289560"/>
                  </a:lnTo>
                  <a:lnTo>
                    <a:pt x="23876" y="298196"/>
                  </a:lnTo>
                  <a:lnTo>
                    <a:pt x="21971" y="307594"/>
                  </a:lnTo>
                  <a:lnTo>
                    <a:pt x="19431" y="316484"/>
                  </a:lnTo>
                  <a:lnTo>
                    <a:pt x="17780" y="320548"/>
                  </a:lnTo>
                  <a:lnTo>
                    <a:pt x="16002" y="323977"/>
                  </a:lnTo>
                  <a:lnTo>
                    <a:pt x="13970" y="326898"/>
                  </a:lnTo>
                  <a:lnTo>
                    <a:pt x="11557" y="328930"/>
                  </a:lnTo>
                  <a:lnTo>
                    <a:pt x="8890" y="330200"/>
                  </a:lnTo>
                  <a:lnTo>
                    <a:pt x="5842" y="330327"/>
                  </a:lnTo>
                  <a:lnTo>
                    <a:pt x="4699" y="327914"/>
                  </a:lnTo>
                  <a:lnTo>
                    <a:pt x="4191" y="324866"/>
                  </a:lnTo>
                  <a:lnTo>
                    <a:pt x="4318" y="321056"/>
                  </a:lnTo>
                  <a:lnTo>
                    <a:pt x="4572" y="317119"/>
                  </a:lnTo>
                  <a:lnTo>
                    <a:pt x="5842" y="309499"/>
                  </a:lnTo>
                  <a:lnTo>
                    <a:pt x="6350" y="306324"/>
                  </a:lnTo>
                  <a:lnTo>
                    <a:pt x="6604" y="304165"/>
                  </a:lnTo>
                  <a:lnTo>
                    <a:pt x="6731" y="293751"/>
                  </a:lnTo>
                  <a:lnTo>
                    <a:pt x="6223" y="284607"/>
                  </a:lnTo>
                  <a:lnTo>
                    <a:pt x="5207" y="276479"/>
                  </a:lnTo>
                  <a:lnTo>
                    <a:pt x="3937" y="269113"/>
                  </a:lnTo>
                  <a:lnTo>
                    <a:pt x="1270" y="255143"/>
                  </a:lnTo>
                  <a:lnTo>
                    <a:pt x="381" y="248031"/>
                  </a:lnTo>
                  <a:lnTo>
                    <a:pt x="0" y="240411"/>
                  </a:lnTo>
                  <a:lnTo>
                    <a:pt x="2159" y="233172"/>
                  </a:lnTo>
                  <a:lnTo>
                    <a:pt x="3937" y="226441"/>
                  </a:lnTo>
                  <a:lnTo>
                    <a:pt x="5334" y="219964"/>
                  </a:lnTo>
                  <a:lnTo>
                    <a:pt x="6350" y="213868"/>
                  </a:lnTo>
                  <a:lnTo>
                    <a:pt x="7366" y="202438"/>
                  </a:lnTo>
                  <a:lnTo>
                    <a:pt x="7493" y="191770"/>
                  </a:lnTo>
                  <a:lnTo>
                    <a:pt x="6985" y="181610"/>
                  </a:lnTo>
                  <a:lnTo>
                    <a:pt x="6223" y="171577"/>
                  </a:lnTo>
                  <a:lnTo>
                    <a:pt x="5461" y="161417"/>
                  </a:lnTo>
                  <a:lnTo>
                    <a:pt x="5207" y="150876"/>
                  </a:lnTo>
                  <a:lnTo>
                    <a:pt x="7239" y="145796"/>
                  </a:lnTo>
                  <a:lnTo>
                    <a:pt x="8890" y="140335"/>
                  </a:lnTo>
                  <a:lnTo>
                    <a:pt x="11176" y="128778"/>
                  </a:lnTo>
                  <a:lnTo>
                    <a:pt x="12446" y="116713"/>
                  </a:lnTo>
                  <a:lnTo>
                    <a:pt x="13462" y="104521"/>
                  </a:lnTo>
                  <a:lnTo>
                    <a:pt x="14478" y="92837"/>
                  </a:lnTo>
                  <a:lnTo>
                    <a:pt x="15875" y="82042"/>
                  </a:lnTo>
                  <a:lnTo>
                    <a:pt x="16764" y="77089"/>
                  </a:lnTo>
                  <a:lnTo>
                    <a:pt x="18161" y="72517"/>
                  </a:lnTo>
                  <a:lnTo>
                    <a:pt x="19685" y="68580"/>
                  </a:lnTo>
                  <a:lnTo>
                    <a:pt x="21717" y="65024"/>
                  </a:lnTo>
                  <a:lnTo>
                    <a:pt x="25654" y="59690"/>
                  </a:lnTo>
                  <a:lnTo>
                    <a:pt x="30226" y="54610"/>
                  </a:lnTo>
                  <a:lnTo>
                    <a:pt x="35052" y="49657"/>
                  </a:lnTo>
                  <a:lnTo>
                    <a:pt x="40386" y="45085"/>
                  </a:lnTo>
                  <a:lnTo>
                    <a:pt x="52070" y="36576"/>
                  </a:lnTo>
                  <a:lnTo>
                    <a:pt x="65024" y="28956"/>
                  </a:lnTo>
                  <a:lnTo>
                    <a:pt x="78994" y="22352"/>
                  </a:lnTo>
                  <a:lnTo>
                    <a:pt x="93726" y="16510"/>
                  </a:lnTo>
                  <a:lnTo>
                    <a:pt x="108839" y="11684"/>
                  </a:lnTo>
                  <a:lnTo>
                    <a:pt x="124206" y="7747"/>
                  </a:lnTo>
                  <a:lnTo>
                    <a:pt x="139700" y="4572"/>
                  </a:lnTo>
                  <a:lnTo>
                    <a:pt x="154813" y="2286"/>
                  </a:lnTo>
                  <a:lnTo>
                    <a:pt x="169291" y="762"/>
                  </a:lnTo>
                  <a:lnTo>
                    <a:pt x="183261" y="0"/>
                  </a:lnTo>
                  <a:lnTo>
                    <a:pt x="196088" y="0"/>
                  </a:lnTo>
                  <a:lnTo>
                    <a:pt x="207645" y="889"/>
                  </a:lnTo>
                  <a:lnTo>
                    <a:pt x="217551" y="2413"/>
                  </a:lnTo>
                  <a:lnTo>
                    <a:pt x="221996" y="3429"/>
                  </a:lnTo>
                  <a:lnTo>
                    <a:pt x="225806" y="4572"/>
                  </a:lnTo>
                  <a:lnTo>
                    <a:pt x="230251" y="6604"/>
                  </a:lnTo>
                  <a:lnTo>
                    <a:pt x="234569" y="9271"/>
                  </a:lnTo>
                  <a:lnTo>
                    <a:pt x="238887" y="12573"/>
                  </a:lnTo>
                  <a:lnTo>
                    <a:pt x="242951" y="16383"/>
                  </a:lnTo>
                  <a:lnTo>
                    <a:pt x="250825" y="25146"/>
                  </a:lnTo>
                  <a:lnTo>
                    <a:pt x="257556" y="34925"/>
                  </a:lnTo>
                  <a:lnTo>
                    <a:pt x="263017" y="44577"/>
                  </a:lnTo>
                  <a:lnTo>
                    <a:pt x="265049" y="49276"/>
                  </a:lnTo>
                  <a:lnTo>
                    <a:pt x="266700" y="53594"/>
                  </a:lnTo>
                  <a:lnTo>
                    <a:pt x="267843" y="57658"/>
                  </a:lnTo>
                  <a:lnTo>
                    <a:pt x="268478" y="61087"/>
                  </a:lnTo>
                  <a:lnTo>
                    <a:pt x="268478" y="6400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8347075" y="2176283"/>
              <a:ext cx="268288" cy="330059"/>
            </a:xfrm>
            <a:custGeom>
              <a:avLst/>
              <a:gdLst/>
              <a:ahLst/>
              <a:cxnLst/>
              <a:rect l="0" t="0" r="0" b="0"/>
              <a:pathLst>
                <a:path w="267971" h="330201">
                  <a:moveTo>
                    <a:pt x="267970" y="66040"/>
                  </a:moveTo>
                  <a:lnTo>
                    <a:pt x="266700" y="67310"/>
                  </a:lnTo>
                  <a:lnTo>
                    <a:pt x="265430" y="68580"/>
                  </a:lnTo>
                  <a:lnTo>
                    <a:pt x="261620" y="69850"/>
                  </a:lnTo>
                  <a:lnTo>
                    <a:pt x="256540" y="69850"/>
                  </a:lnTo>
                  <a:lnTo>
                    <a:pt x="252730" y="68580"/>
                  </a:lnTo>
                  <a:lnTo>
                    <a:pt x="241300" y="64770"/>
                  </a:lnTo>
                  <a:lnTo>
                    <a:pt x="237490" y="63500"/>
                  </a:lnTo>
                  <a:lnTo>
                    <a:pt x="232410" y="60960"/>
                  </a:lnTo>
                  <a:lnTo>
                    <a:pt x="226060" y="58420"/>
                  </a:lnTo>
                  <a:lnTo>
                    <a:pt x="218440" y="54610"/>
                  </a:lnTo>
                  <a:lnTo>
                    <a:pt x="207010" y="44450"/>
                  </a:lnTo>
                  <a:lnTo>
                    <a:pt x="200660" y="39370"/>
                  </a:lnTo>
                  <a:lnTo>
                    <a:pt x="194310" y="35560"/>
                  </a:lnTo>
                  <a:lnTo>
                    <a:pt x="187960" y="33020"/>
                  </a:lnTo>
                  <a:lnTo>
                    <a:pt x="180340" y="31750"/>
                  </a:lnTo>
                  <a:lnTo>
                    <a:pt x="165100" y="30480"/>
                  </a:lnTo>
                  <a:lnTo>
                    <a:pt x="148590" y="31750"/>
                  </a:lnTo>
                  <a:lnTo>
                    <a:pt x="132080" y="34290"/>
                  </a:lnTo>
                  <a:lnTo>
                    <a:pt x="116840" y="38100"/>
                  </a:lnTo>
                  <a:lnTo>
                    <a:pt x="101600" y="44450"/>
                  </a:lnTo>
                  <a:lnTo>
                    <a:pt x="93980" y="48260"/>
                  </a:lnTo>
                  <a:lnTo>
                    <a:pt x="86360" y="52070"/>
                  </a:lnTo>
                  <a:lnTo>
                    <a:pt x="80010" y="55880"/>
                  </a:lnTo>
                  <a:lnTo>
                    <a:pt x="73660" y="60960"/>
                  </a:lnTo>
                  <a:lnTo>
                    <a:pt x="67310" y="66040"/>
                  </a:lnTo>
                  <a:lnTo>
                    <a:pt x="62230" y="71120"/>
                  </a:lnTo>
                  <a:lnTo>
                    <a:pt x="59690" y="81280"/>
                  </a:lnTo>
                  <a:lnTo>
                    <a:pt x="58420" y="91440"/>
                  </a:lnTo>
                  <a:lnTo>
                    <a:pt x="57150" y="102870"/>
                  </a:lnTo>
                  <a:lnTo>
                    <a:pt x="55880" y="114300"/>
                  </a:lnTo>
                  <a:lnTo>
                    <a:pt x="54610" y="137160"/>
                  </a:lnTo>
                  <a:lnTo>
                    <a:pt x="54610" y="160020"/>
                  </a:lnTo>
                  <a:lnTo>
                    <a:pt x="54610" y="171450"/>
                  </a:lnTo>
                  <a:lnTo>
                    <a:pt x="54610" y="181610"/>
                  </a:lnTo>
                  <a:lnTo>
                    <a:pt x="55880" y="190500"/>
                  </a:lnTo>
                  <a:lnTo>
                    <a:pt x="55880" y="199390"/>
                  </a:lnTo>
                  <a:lnTo>
                    <a:pt x="57150" y="207010"/>
                  </a:lnTo>
                  <a:lnTo>
                    <a:pt x="58420" y="213360"/>
                  </a:lnTo>
                  <a:lnTo>
                    <a:pt x="59690" y="218440"/>
                  </a:lnTo>
                  <a:lnTo>
                    <a:pt x="60960" y="220980"/>
                  </a:lnTo>
                  <a:lnTo>
                    <a:pt x="64770" y="229870"/>
                  </a:lnTo>
                  <a:lnTo>
                    <a:pt x="66040" y="237490"/>
                  </a:lnTo>
                  <a:lnTo>
                    <a:pt x="67310" y="243840"/>
                  </a:lnTo>
                  <a:lnTo>
                    <a:pt x="67310" y="250190"/>
                  </a:lnTo>
                  <a:lnTo>
                    <a:pt x="64770" y="256540"/>
                  </a:lnTo>
                  <a:lnTo>
                    <a:pt x="62230" y="261620"/>
                  </a:lnTo>
                  <a:lnTo>
                    <a:pt x="59690" y="266700"/>
                  </a:lnTo>
                  <a:lnTo>
                    <a:pt x="55880" y="271780"/>
                  </a:lnTo>
                  <a:lnTo>
                    <a:pt x="52070" y="274320"/>
                  </a:lnTo>
                  <a:lnTo>
                    <a:pt x="49530" y="275590"/>
                  </a:lnTo>
                  <a:lnTo>
                    <a:pt x="45720" y="275590"/>
                  </a:lnTo>
                  <a:lnTo>
                    <a:pt x="41910" y="275590"/>
                  </a:lnTo>
                  <a:lnTo>
                    <a:pt x="34290" y="275590"/>
                  </a:lnTo>
                  <a:lnTo>
                    <a:pt x="30480" y="276860"/>
                  </a:lnTo>
                  <a:lnTo>
                    <a:pt x="26670" y="279400"/>
                  </a:lnTo>
                  <a:lnTo>
                    <a:pt x="26670" y="280670"/>
                  </a:lnTo>
                  <a:lnTo>
                    <a:pt x="26670" y="283210"/>
                  </a:lnTo>
                  <a:lnTo>
                    <a:pt x="25400" y="285750"/>
                  </a:lnTo>
                  <a:lnTo>
                    <a:pt x="25400" y="289560"/>
                  </a:lnTo>
                  <a:lnTo>
                    <a:pt x="24130" y="298450"/>
                  </a:lnTo>
                  <a:lnTo>
                    <a:pt x="21590" y="307340"/>
                  </a:lnTo>
                  <a:lnTo>
                    <a:pt x="19050" y="316230"/>
                  </a:lnTo>
                  <a:lnTo>
                    <a:pt x="17780" y="320040"/>
                  </a:lnTo>
                  <a:lnTo>
                    <a:pt x="15240" y="323850"/>
                  </a:lnTo>
                  <a:lnTo>
                    <a:pt x="13970" y="326390"/>
                  </a:lnTo>
                  <a:lnTo>
                    <a:pt x="11430" y="328930"/>
                  </a:lnTo>
                  <a:lnTo>
                    <a:pt x="8890" y="330200"/>
                  </a:lnTo>
                  <a:lnTo>
                    <a:pt x="5080" y="330200"/>
                  </a:lnTo>
                  <a:lnTo>
                    <a:pt x="5080" y="327660"/>
                  </a:lnTo>
                  <a:lnTo>
                    <a:pt x="3810" y="325120"/>
                  </a:lnTo>
                  <a:lnTo>
                    <a:pt x="3810" y="321310"/>
                  </a:lnTo>
                  <a:lnTo>
                    <a:pt x="3810" y="317500"/>
                  </a:lnTo>
                  <a:lnTo>
                    <a:pt x="5080" y="309880"/>
                  </a:lnTo>
                  <a:lnTo>
                    <a:pt x="6350" y="306070"/>
                  </a:lnTo>
                  <a:lnTo>
                    <a:pt x="6350" y="303530"/>
                  </a:lnTo>
                  <a:lnTo>
                    <a:pt x="6350" y="293370"/>
                  </a:lnTo>
                  <a:lnTo>
                    <a:pt x="6350" y="284480"/>
                  </a:lnTo>
                  <a:lnTo>
                    <a:pt x="5080" y="276860"/>
                  </a:lnTo>
                  <a:lnTo>
                    <a:pt x="3810" y="269240"/>
                  </a:lnTo>
                  <a:lnTo>
                    <a:pt x="1270" y="255270"/>
                  </a:lnTo>
                  <a:lnTo>
                    <a:pt x="0" y="247650"/>
                  </a:lnTo>
                  <a:lnTo>
                    <a:pt x="0" y="240030"/>
                  </a:lnTo>
                  <a:lnTo>
                    <a:pt x="2540" y="232410"/>
                  </a:lnTo>
                  <a:lnTo>
                    <a:pt x="3810" y="226060"/>
                  </a:lnTo>
                  <a:lnTo>
                    <a:pt x="5080" y="219710"/>
                  </a:lnTo>
                  <a:lnTo>
                    <a:pt x="6350" y="213360"/>
                  </a:lnTo>
                  <a:lnTo>
                    <a:pt x="7620" y="201930"/>
                  </a:lnTo>
                  <a:lnTo>
                    <a:pt x="7620" y="191770"/>
                  </a:lnTo>
                  <a:lnTo>
                    <a:pt x="6350" y="181610"/>
                  </a:lnTo>
                  <a:lnTo>
                    <a:pt x="6350" y="171450"/>
                  </a:lnTo>
                  <a:lnTo>
                    <a:pt x="5080" y="161290"/>
                  </a:lnTo>
                  <a:lnTo>
                    <a:pt x="5080" y="151130"/>
                  </a:lnTo>
                  <a:lnTo>
                    <a:pt x="7620" y="146050"/>
                  </a:lnTo>
                  <a:lnTo>
                    <a:pt x="8890" y="139700"/>
                  </a:lnTo>
                  <a:lnTo>
                    <a:pt x="11430" y="128270"/>
                  </a:lnTo>
                  <a:lnTo>
                    <a:pt x="12700" y="116840"/>
                  </a:lnTo>
                  <a:lnTo>
                    <a:pt x="13970" y="104140"/>
                  </a:lnTo>
                  <a:lnTo>
                    <a:pt x="13970" y="92710"/>
                  </a:lnTo>
                  <a:lnTo>
                    <a:pt x="15240" y="81280"/>
                  </a:lnTo>
                  <a:lnTo>
                    <a:pt x="16510" y="77470"/>
                  </a:lnTo>
                  <a:lnTo>
                    <a:pt x="17780" y="72390"/>
                  </a:lnTo>
                  <a:lnTo>
                    <a:pt x="19050" y="68580"/>
                  </a:lnTo>
                  <a:lnTo>
                    <a:pt x="21590" y="64770"/>
                  </a:lnTo>
                  <a:lnTo>
                    <a:pt x="25400" y="59690"/>
                  </a:lnTo>
                  <a:lnTo>
                    <a:pt x="30480" y="54610"/>
                  </a:lnTo>
                  <a:lnTo>
                    <a:pt x="35560" y="49530"/>
                  </a:lnTo>
                  <a:lnTo>
                    <a:pt x="40640" y="44450"/>
                  </a:lnTo>
                  <a:lnTo>
                    <a:pt x="52070" y="36830"/>
                  </a:lnTo>
                  <a:lnTo>
                    <a:pt x="64770" y="29210"/>
                  </a:lnTo>
                  <a:lnTo>
                    <a:pt x="78740" y="21590"/>
                  </a:lnTo>
                  <a:lnTo>
                    <a:pt x="93980" y="16510"/>
                  </a:lnTo>
                  <a:lnTo>
                    <a:pt x="109220" y="11430"/>
                  </a:lnTo>
                  <a:lnTo>
                    <a:pt x="124460" y="7620"/>
                  </a:lnTo>
                  <a:lnTo>
                    <a:pt x="139700" y="5080"/>
                  </a:lnTo>
                  <a:lnTo>
                    <a:pt x="154940" y="2540"/>
                  </a:lnTo>
                  <a:lnTo>
                    <a:pt x="168910" y="0"/>
                  </a:lnTo>
                  <a:lnTo>
                    <a:pt x="182880" y="0"/>
                  </a:lnTo>
                  <a:lnTo>
                    <a:pt x="195580" y="0"/>
                  </a:lnTo>
                  <a:lnTo>
                    <a:pt x="207010" y="1270"/>
                  </a:lnTo>
                  <a:lnTo>
                    <a:pt x="217170" y="2540"/>
                  </a:lnTo>
                  <a:lnTo>
                    <a:pt x="222250" y="3810"/>
                  </a:lnTo>
                  <a:lnTo>
                    <a:pt x="226060" y="5080"/>
                  </a:lnTo>
                  <a:lnTo>
                    <a:pt x="229870" y="6350"/>
                  </a:lnTo>
                  <a:lnTo>
                    <a:pt x="234950" y="8890"/>
                  </a:lnTo>
                  <a:lnTo>
                    <a:pt x="238760" y="12700"/>
                  </a:lnTo>
                  <a:lnTo>
                    <a:pt x="242570" y="16510"/>
                  </a:lnTo>
                  <a:lnTo>
                    <a:pt x="250190" y="25400"/>
                  </a:lnTo>
                  <a:lnTo>
                    <a:pt x="257810" y="34290"/>
                  </a:lnTo>
                  <a:lnTo>
                    <a:pt x="262890" y="44450"/>
                  </a:lnTo>
                  <a:lnTo>
                    <a:pt x="265430" y="49530"/>
                  </a:lnTo>
                  <a:lnTo>
                    <a:pt x="266700" y="53340"/>
                  </a:lnTo>
                  <a:lnTo>
                    <a:pt x="267970" y="57150"/>
                  </a:lnTo>
                  <a:lnTo>
                    <a:pt x="267970" y="60960"/>
                  </a:lnTo>
                  <a:lnTo>
                    <a:pt x="267970" y="635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135938" y="2288947"/>
              <a:ext cx="104775" cy="52366"/>
            </a:xfrm>
            <a:custGeom>
              <a:avLst/>
              <a:gdLst/>
              <a:ahLst/>
              <a:cxnLst/>
              <a:rect l="0" t="0" r="0" b="0"/>
              <a:pathLst>
                <a:path w="104268" h="52452">
                  <a:moveTo>
                    <a:pt x="4064" y="5334"/>
                  </a:moveTo>
                  <a:lnTo>
                    <a:pt x="8255" y="10160"/>
                  </a:lnTo>
                  <a:lnTo>
                    <a:pt x="12700" y="14478"/>
                  </a:lnTo>
                  <a:lnTo>
                    <a:pt x="17399" y="18415"/>
                  </a:lnTo>
                  <a:lnTo>
                    <a:pt x="22479" y="21844"/>
                  </a:lnTo>
                  <a:lnTo>
                    <a:pt x="27813" y="24765"/>
                  </a:lnTo>
                  <a:lnTo>
                    <a:pt x="33528" y="27432"/>
                  </a:lnTo>
                  <a:lnTo>
                    <a:pt x="39624" y="29718"/>
                  </a:lnTo>
                  <a:lnTo>
                    <a:pt x="46101" y="31496"/>
                  </a:lnTo>
                  <a:lnTo>
                    <a:pt x="52959" y="32893"/>
                  </a:lnTo>
                  <a:lnTo>
                    <a:pt x="60325" y="33909"/>
                  </a:lnTo>
                  <a:lnTo>
                    <a:pt x="68072" y="34544"/>
                  </a:lnTo>
                  <a:lnTo>
                    <a:pt x="76327" y="34925"/>
                  </a:lnTo>
                  <a:lnTo>
                    <a:pt x="85090" y="34925"/>
                  </a:lnTo>
                  <a:lnTo>
                    <a:pt x="94361" y="34544"/>
                  </a:lnTo>
                  <a:lnTo>
                    <a:pt x="104267" y="33909"/>
                  </a:lnTo>
                  <a:lnTo>
                    <a:pt x="103378" y="36703"/>
                  </a:lnTo>
                  <a:lnTo>
                    <a:pt x="101727" y="39243"/>
                  </a:lnTo>
                  <a:lnTo>
                    <a:pt x="99187" y="41656"/>
                  </a:lnTo>
                  <a:lnTo>
                    <a:pt x="95885" y="43815"/>
                  </a:lnTo>
                  <a:lnTo>
                    <a:pt x="91948" y="45847"/>
                  </a:lnTo>
                  <a:lnTo>
                    <a:pt x="87630" y="47625"/>
                  </a:lnTo>
                  <a:lnTo>
                    <a:pt x="77470" y="50419"/>
                  </a:lnTo>
                  <a:lnTo>
                    <a:pt x="66421" y="52070"/>
                  </a:lnTo>
                  <a:lnTo>
                    <a:pt x="55245" y="52451"/>
                  </a:lnTo>
                  <a:lnTo>
                    <a:pt x="44704" y="51562"/>
                  </a:lnTo>
                  <a:lnTo>
                    <a:pt x="39878" y="50546"/>
                  </a:lnTo>
                  <a:lnTo>
                    <a:pt x="35560" y="49149"/>
                  </a:lnTo>
                  <a:lnTo>
                    <a:pt x="28575" y="45720"/>
                  </a:lnTo>
                  <a:lnTo>
                    <a:pt x="21971" y="41148"/>
                  </a:lnTo>
                  <a:lnTo>
                    <a:pt x="16002" y="35687"/>
                  </a:lnTo>
                  <a:lnTo>
                    <a:pt x="10668" y="29210"/>
                  </a:lnTo>
                  <a:lnTo>
                    <a:pt x="6223" y="22352"/>
                  </a:lnTo>
                  <a:lnTo>
                    <a:pt x="2921" y="14986"/>
                  </a:lnTo>
                  <a:lnTo>
                    <a:pt x="762" y="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8137525" y="2288947"/>
              <a:ext cx="103188" cy="52366"/>
            </a:xfrm>
            <a:custGeom>
              <a:avLst/>
              <a:gdLst/>
              <a:ahLst/>
              <a:cxnLst/>
              <a:rect l="0" t="0" r="0" b="0"/>
              <a:pathLst>
                <a:path w="104141" h="52071">
                  <a:moveTo>
                    <a:pt x="0" y="0"/>
                  </a:moveTo>
                  <a:lnTo>
                    <a:pt x="0" y="7620"/>
                  </a:lnTo>
                  <a:lnTo>
                    <a:pt x="2540" y="15240"/>
                  </a:lnTo>
                  <a:lnTo>
                    <a:pt x="5080" y="21590"/>
                  </a:lnTo>
                  <a:lnTo>
                    <a:pt x="10160" y="29210"/>
                  </a:lnTo>
                  <a:lnTo>
                    <a:pt x="15240" y="35560"/>
                  </a:lnTo>
                  <a:lnTo>
                    <a:pt x="21590" y="40640"/>
                  </a:lnTo>
                  <a:lnTo>
                    <a:pt x="27940" y="45720"/>
                  </a:lnTo>
                  <a:lnTo>
                    <a:pt x="34290" y="49530"/>
                  </a:lnTo>
                  <a:lnTo>
                    <a:pt x="39370" y="50800"/>
                  </a:lnTo>
                  <a:lnTo>
                    <a:pt x="44450" y="52070"/>
                  </a:lnTo>
                  <a:lnTo>
                    <a:pt x="54610" y="52070"/>
                  </a:lnTo>
                  <a:lnTo>
                    <a:pt x="66040" y="52070"/>
                  </a:lnTo>
                  <a:lnTo>
                    <a:pt x="77470" y="50800"/>
                  </a:lnTo>
                  <a:lnTo>
                    <a:pt x="86360" y="46990"/>
                  </a:lnTo>
                  <a:lnTo>
                    <a:pt x="91440" y="45720"/>
                  </a:lnTo>
                  <a:lnTo>
                    <a:pt x="95250" y="43180"/>
                  </a:lnTo>
                  <a:lnTo>
                    <a:pt x="99060" y="41910"/>
                  </a:lnTo>
                  <a:lnTo>
                    <a:pt x="101600" y="39370"/>
                  </a:lnTo>
                  <a:lnTo>
                    <a:pt x="102870" y="36830"/>
                  </a:lnTo>
                  <a:lnTo>
                    <a:pt x="104140" y="34290"/>
                  </a:lnTo>
                  <a:lnTo>
                    <a:pt x="93980" y="34290"/>
                  </a:lnTo>
                  <a:lnTo>
                    <a:pt x="83820" y="34290"/>
                  </a:lnTo>
                  <a:lnTo>
                    <a:pt x="76200" y="34290"/>
                  </a:lnTo>
                  <a:lnTo>
                    <a:pt x="67310" y="34290"/>
                  </a:lnTo>
                  <a:lnTo>
                    <a:pt x="59690" y="34290"/>
                  </a:lnTo>
                  <a:lnTo>
                    <a:pt x="52070" y="33020"/>
                  </a:lnTo>
                  <a:lnTo>
                    <a:pt x="45720" y="31750"/>
                  </a:lnTo>
                  <a:lnTo>
                    <a:pt x="39370" y="29210"/>
                  </a:lnTo>
                  <a:lnTo>
                    <a:pt x="33020" y="27940"/>
                  </a:lnTo>
                  <a:lnTo>
                    <a:pt x="26670" y="24130"/>
                  </a:lnTo>
                  <a:lnTo>
                    <a:pt x="21590" y="21590"/>
                  </a:lnTo>
                  <a:lnTo>
                    <a:pt x="16510" y="17780"/>
                  </a:lnTo>
                  <a:lnTo>
                    <a:pt x="11430" y="13970"/>
                  </a:lnTo>
                  <a:lnTo>
                    <a:pt x="7620" y="10160"/>
                  </a:lnTo>
                  <a:lnTo>
                    <a:pt x="3810" y="508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8448675" y="2309576"/>
              <a:ext cx="125413" cy="36496"/>
            </a:xfrm>
            <a:custGeom>
              <a:avLst/>
              <a:gdLst/>
              <a:ahLst/>
              <a:cxnLst/>
              <a:rect l="0" t="0" r="0" b="0"/>
              <a:pathLst>
                <a:path w="124842" h="36196">
                  <a:moveTo>
                    <a:pt x="11176" y="5842"/>
                  </a:moveTo>
                  <a:lnTo>
                    <a:pt x="23241" y="10922"/>
                  </a:lnTo>
                  <a:lnTo>
                    <a:pt x="29845" y="13208"/>
                  </a:lnTo>
                  <a:lnTo>
                    <a:pt x="36830" y="15113"/>
                  </a:lnTo>
                  <a:lnTo>
                    <a:pt x="44069" y="16637"/>
                  </a:lnTo>
                  <a:lnTo>
                    <a:pt x="51689" y="17780"/>
                  </a:lnTo>
                  <a:lnTo>
                    <a:pt x="59690" y="18415"/>
                  </a:lnTo>
                  <a:lnTo>
                    <a:pt x="68072" y="18669"/>
                  </a:lnTo>
                  <a:lnTo>
                    <a:pt x="76708" y="18288"/>
                  </a:lnTo>
                  <a:lnTo>
                    <a:pt x="85725" y="17526"/>
                  </a:lnTo>
                  <a:lnTo>
                    <a:pt x="94996" y="16002"/>
                  </a:lnTo>
                  <a:lnTo>
                    <a:pt x="104648" y="13970"/>
                  </a:lnTo>
                  <a:lnTo>
                    <a:pt x="114554" y="11176"/>
                  </a:lnTo>
                  <a:lnTo>
                    <a:pt x="124841" y="7620"/>
                  </a:lnTo>
                  <a:lnTo>
                    <a:pt x="124587" y="9906"/>
                  </a:lnTo>
                  <a:lnTo>
                    <a:pt x="123444" y="12446"/>
                  </a:lnTo>
                  <a:lnTo>
                    <a:pt x="121285" y="14986"/>
                  </a:lnTo>
                  <a:lnTo>
                    <a:pt x="118364" y="17526"/>
                  </a:lnTo>
                  <a:lnTo>
                    <a:pt x="114681" y="19939"/>
                  </a:lnTo>
                  <a:lnTo>
                    <a:pt x="110490" y="22479"/>
                  </a:lnTo>
                  <a:lnTo>
                    <a:pt x="100457" y="27178"/>
                  </a:lnTo>
                  <a:lnTo>
                    <a:pt x="89154" y="31242"/>
                  </a:lnTo>
                  <a:lnTo>
                    <a:pt x="77470" y="34290"/>
                  </a:lnTo>
                  <a:lnTo>
                    <a:pt x="66040" y="35814"/>
                  </a:lnTo>
                  <a:lnTo>
                    <a:pt x="60833" y="36195"/>
                  </a:lnTo>
                  <a:lnTo>
                    <a:pt x="56007" y="35941"/>
                  </a:lnTo>
                  <a:lnTo>
                    <a:pt x="46990" y="34671"/>
                  </a:lnTo>
                  <a:lnTo>
                    <a:pt x="37084" y="32385"/>
                  </a:lnTo>
                  <a:lnTo>
                    <a:pt x="26924" y="29083"/>
                  </a:lnTo>
                  <a:lnTo>
                    <a:pt x="17526" y="24892"/>
                  </a:lnTo>
                  <a:lnTo>
                    <a:pt x="13208" y="22479"/>
                  </a:lnTo>
                  <a:lnTo>
                    <a:pt x="9398" y="19939"/>
                  </a:lnTo>
                  <a:lnTo>
                    <a:pt x="5969" y="17018"/>
                  </a:lnTo>
                  <a:lnTo>
                    <a:pt x="3302" y="13970"/>
                  </a:lnTo>
                  <a:lnTo>
                    <a:pt x="1397" y="10795"/>
                  </a:lnTo>
                  <a:lnTo>
                    <a:pt x="254" y="7366"/>
                  </a:lnTo>
                  <a:lnTo>
                    <a:pt x="0" y="381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8448675" y="2309576"/>
              <a:ext cx="125413" cy="36496"/>
            </a:xfrm>
            <a:custGeom>
              <a:avLst/>
              <a:gdLst/>
              <a:ahLst/>
              <a:cxnLst/>
              <a:rect l="0" t="0" r="0" b="0"/>
              <a:pathLst>
                <a:path w="124461" h="36831">
                  <a:moveTo>
                    <a:pt x="0" y="0"/>
                  </a:moveTo>
                  <a:lnTo>
                    <a:pt x="0" y="3810"/>
                  </a:lnTo>
                  <a:lnTo>
                    <a:pt x="0" y="7620"/>
                  </a:lnTo>
                  <a:lnTo>
                    <a:pt x="1270" y="11430"/>
                  </a:lnTo>
                  <a:lnTo>
                    <a:pt x="2540" y="13970"/>
                  </a:lnTo>
                  <a:lnTo>
                    <a:pt x="5080" y="17780"/>
                  </a:lnTo>
                  <a:lnTo>
                    <a:pt x="8890" y="20320"/>
                  </a:lnTo>
                  <a:lnTo>
                    <a:pt x="12700" y="22860"/>
                  </a:lnTo>
                  <a:lnTo>
                    <a:pt x="16510" y="25400"/>
                  </a:lnTo>
                  <a:lnTo>
                    <a:pt x="26670" y="29210"/>
                  </a:lnTo>
                  <a:lnTo>
                    <a:pt x="36830" y="33020"/>
                  </a:lnTo>
                  <a:lnTo>
                    <a:pt x="46990" y="35560"/>
                  </a:lnTo>
                  <a:lnTo>
                    <a:pt x="55880" y="36830"/>
                  </a:lnTo>
                  <a:lnTo>
                    <a:pt x="59690" y="36830"/>
                  </a:lnTo>
                  <a:lnTo>
                    <a:pt x="66040" y="36830"/>
                  </a:lnTo>
                  <a:lnTo>
                    <a:pt x="76200" y="34290"/>
                  </a:lnTo>
                  <a:lnTo>
                    <a:pt x="88900" y="31750"/>
                  </a:lnTo>
                  <a:lnTo>
                    <a:pt x="100330" y="27940"/>
                  </a:lnTo>
                  <a:lnTo>
                    <a:pt x="109220" y="22860"/>
                  </a:lnTo>
                  <a:lnTo>
                    <a:pt x="114300" y="20320"/>
                  </a:lnTo>
                  <a:lnTo>
                    <a:pt x="118110" y="17780"/>
                  </a:lnTo>
                  <a:lnTo>
                    <a:pt x="120650" y="15240"/>
                  </a:lnTo>
                  <a:lnTo>
                    <a:pt x="123190" y="12700"/>
                  </a:lnTo>
                  <a:lnTo>
                    <a:pt x="124460" y="10160"/>
                  </a:lnTo>
                  <a:lnTo>
                    <a:pt x="124460" y="7620"/>
                  </a:lnTo>
                  <a:lnTo>
                    <a:pt x="114300" y="11430"/>
                  </a:lnTo>
                  <a:lnTo>
                    <a:pt x="104140" y="13970"/>
                  </a:lnTo>
                  <a:lnTo>
                    <a:pt x="93980" y="16510"/>
                  </a:lnTo>
                  <a:lnTo>
                    <a:pt x="85090" y="17780"/>
                  </a:lnTo>
                  <a:lnTo>
                    <a:pt x="76200" y="19050"/>
                  </a:lnTo>
                  <a:lnTo>
                    <a:pt x="67310" y="19050"/>
                  </a:lnTo>
                  <a:lnTo>
                    <a:pt x="59690" y="19050"/>
                  </a:lnTo>
                  <a:lnTo>
                    <a:pt x="50800" y="17780"/>
                  </a:lnTo>
                  <a:lnTo>
                    <a:pt x="43180" y="16510"/>
                  </a:lnTo>
                  <a:lnTo>
                    <a:pt x="36830" y="15240"/>
                  </a:lnTo>
                  <a:lnTo>
                    <a:pt x="29210" y="13970"/>
                  </a:lnTo>
                  <a:lnTo>
                    <a:pt x="22860" y="11430"/>
                  </a:lnTo>
                  <a:lnTo>
                    <a:pt x="10160" y="63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23238" y="2219126"/>
              <a:ext cx="177800" cy="90449"/>
            </a:xfrm>
            <a:custGeom>
              <a:avLst/>
              <a:gdLst/>
              <a:ahLst/>
              <a:cxnLst/>
              <a:rect l="0" t="0" r="0" b="0"/>
              <a:pathLst>
                <a:path w="177928" h="89028">
                  <a:moveTo>
                    <a:pt x="13335" y="25273"/>
                  </a:moveTo>
                  <a:lnTo>
                    <a:pt x="26289" y="20701"/>
                  </a:lnTo>
                  <a:lnTo>
                    <a:pt x="51816" y="10033"/>
                  </a:lnTo>
                  <a:lnTo>
                    <a:pt x="64389" y="5207"/>
                  </a:lnTo>
                  <a:lnTo>
                    <a:pt x="76962" y="1651"/>
                  </a:lnTo>
                  <a:lnTo>
                    <a:pt x="89662" y="0"/>
                  </a:lnTo>
                  <a:lnTo>
                    <a:pt x="96139" y="127"/>
                  </a:lnTo>
                  <a:lnTo>
                    <a:pt x="102616" y="1016"/>
                  </a:lnTo>
                  <a:lnTo>
                    <a:pt x="109601" y="2667"/>
                  </a:lnTo>
                  <a:lnTo>
                    <a:pt x="116205" y="5080"/>
                  </a:lnTo>
                  <a:lnTo>
                    <a:pt x="122174" y="8128"/>
                  </a:lnTo>
                  <a:lnTo>
                    <a:pt x="127762" y="11430"/>
                  </a:lnTo>
                  <a:lnTo>
                    <a:pt x="132969" y="15240"/>
                  </a:lnTo>
                  <a:lnTo>
                    <a:pt x="137795" y="19558"/>
                  </a:lnTo>
                  <a:lnTo>
                    <a:pt x="146558" y="28702"/>
                  </a:lnTo>
                  <a:lnTo>
                    <a:pt x="154559" y="38354"/>
                  </a:lnTo>
                  <a:lnTo>
                    <a:pt x="162179" y="48133"/>
                  </a:lnTo>
                  <a:lnTo>
                    <a:pt x="169926" y="57277"/>
                  </a:lnTo>
                  <a:lnTo>
                    <a:pt x="177927" y="65405"/>
                  </a:lnTo>
                  <a:lnTo>
                    <a:pt x="166751" y="73406"/>
                  </a:lnTo>
                  <a:lnTo>
                    <a:pt x="155194" y="79629"/>
                  </a:lnTo>
                  <a:lnTo>
                    <a:pt x="143129" y="84201"/>
                  </a:lnTo>
                  <a:lnTo>
                    <a:pt x="130937" y="87122"/>
                  </a:lnTo>
                  <a:lnTo>
                    <a:pt x="118364" y="88773"/>
                  </a:lnTo>
                  <a:lnTo>
                    <a:pt x="105918" y="89027"/>
                  </a:lnTo>
                  <a:lnTo>
                    <a:pt x="93599" y="88011"/>
                  </a:lnTo>
                  <a:lnTo>
                    <a:pt x="81280" y="86106"/>
                  </a:lnTo>
                  <a:lnTo>
                    <a:pt x="69088" y="82931"/>
                  </a:lnTo>
                  <a:lnTo>
                    <a:pt x="57150" y="78486"/>
                  </a:lnTo>
                  <a:lnTo>
                    <a:pt x="45593" y="72898"/>
                  </a:lnTo>
                  <a:lnTo>
                    <a:pt x="34544" y="66167"/>
                  </a:lnTo>
                  <a:lnTo>
                    <a:pt x="24257" y="58166"/>
                  </a:lnTo>
                  <a:lnTo>
                    <a:pt x="14986" y="49149"/>
                  </a:lnTo>
                  <a:lnTo>
                    <a:pt x="6858" y="39243"/>
                  </a:lnTo>
                  <a:lnTo>
                    <a:pt x="0" y="2819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123238" y="2220714"/>
              <a:ext cx="177800" cy="88862"/>
            </a:xfrm>
            <a:custGeom>
              <a:avLst/>
              <a:gdLst/>
              <a:ahLst/>
              <a:cxnLst/>
              <a:rect l="0" t="0" r="0" b="0"/>
              <a:pathLst>
                <a:path w="177801" h="88901">
                  <a:moveTo>
                    <a:pt x="0" y="27940"/>
                  </a:moveTo>
                  <a:lnTo>
                    <a:pt x="7620" y="39370"/>
                  </a:lnTo>
                  <a:lnTo>
                    <a:pt x="15240" y="49530"/>
                  </a:lnTo>
                  <a:lnTo>
                    <a:pt x="24130" y="58420"/>
                  </a:lnTo>
                  <a:lnTo>
                    <a:pt x="34290" y="66040"/>
                  </a:lnTo>
                  <a:lnTo>
                    <a:pt x="45720" y="72390"/>
                  </a:lnTo>
                  <a:lnTo>
                    <a:pt x="57150" y="78740"/>
                  </a:lnTo>
                  <a:lnTo>
                    <a:pt x="69850" y="82550"/>
                  </a:lnTo>
                  <a:lnTo>
                    <a:pt x="81280" y="86360"/>
                  </a:lnTo>
                  <a:lnTo>
                    <a:pt x="93980" y="87630"/>
                  </a:lnTo>
                  <a:lnTo>
                    <a:pt x="106680" y="88900"/>
                  </a:lnTo>
                  <a:lnTo>
                    <a:pt x="118110" y="88900"/>
                  </a:lnTo>
                  <a:lnTo>
                    <a:pt x="130810" y="86360"/>
                  </a:lnTo>
                  <a:lnTo>
                    <a:pt x="143510" y="83820"/>
                  </a:lnTo>
                  <a:lnTo>
                    <a:pt x="154940" y="80010"/>
                  </a:lnTo>
                  <a:lnTo>
                    <a:pt x="167640" y="73660"/>
                  </a:lnTo>
                  <a:lnTo>
                    <a:pt x="177800" y="64770"/>
                  </a:lnTo>
                  <a:lnTo>
                    <a:pt x="170180" y="57150"/>
                  </a:lnTo>
                  <a:lnTo>
                    <a:pt x="162560" y="48260"/>
                  </a:lnTo>
                  <a:lnTo>
                    <a:pt x="154940" y="38100"/>
                  </a:lnTo>
                  <a:lnTo>
                    <a:pt x="147320" y="29210"/>
                  </a:lnTo>
                  <a:lnTo>
                    <a:pt x="138430" y="19050"/>
                  </a:lnTo>
                  <a:lnTo>
                    <a:pt x="133350" y="15240"/>
                  </a:lnTo>
                  <a:lnTo>
                    <a:pt x="128270" y="11430"/>
                  </a:lnTo>
                  <a:lnTo>
                    <a:pt x="121920" y="7620"/>
                  </a:lnTo>
                  <a:lnTo>
                    <a:pt x="116840" y="5080"/>
                  </a:lnTo>
                  <a:lnTo>
                    <a:pt x="110490" y="2540"/>
                  </a:lnTo>
                  <a:lnTo>
                    <a:pt x="102870" y="1270"/>
                  </a:lnTo>
                  <a:lnTo>
                    <a:pt x="96520" y="0"/>
                  </a:lnTo>
                  <a:lnTo>
                    <a:pt x="90170" y="0"/>
                  </a:lnTo>
                  <a:lnTo>
                    <a:pt x="77470" y="1270"/>
                  </a:lnTo>
                  <a:lnTo>
                    <a:pt x="64770" y="5080"/>
                  </a:lnTo>
                  <a:lnTo>
                    <a:pt x="52070" y="10160"/>
                  </a:lnTo>
                  <a:lnTo>
                    <a:pt x="26670" y="20320"/>
                  </a:lnTo>
                  <a:lnTo>
                    <a:pt x="13970" y="254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418513" y="2222300"/>
              <a:ext cx="176212" cy="90449"/>
            </a:xfrm>
            <a:custGeom>
              <a:avLst/>
              <a:gdLst/>
              <a:ahLst/>
              <a:cxnLst/>
              <a:rect l="0" t="0" r="0" b="0"/>
              <a:pathLst>
                <a:path w="176912" h="89409">
                  <a:moveTo>
                    <a:pt x="9271" y="45847"/>
                  </a:moveTo>
                  <a:lnTo>
                    <a:pt x="19177" y="37846"/>
                  </a:lnTo>
                  <a:lnTo>
                    <a:pt x="29591" y="29083"/>
                  </a:lnTo>
                  <a:lnTo>
                    <a:pt x="40513" y="20574"/>
                  </a:lnTo>
                  <a:lnTo>
                    <a:pt x="51943" y="12700"/>
                  </a:lnTo>
                  <a:lnTo>
                    <a:pt x="63881" y="6223"/>
                  </a:lnTo>
                  <a:lnTo>
                    <a:pt x="69977" y="3683"/>
                  </a:lnTo>
                  <a:lnTo>
                    <a:pt x="76200" y="1778"/>
                  </a:lnTo>
                  <a:lnTo>
                    <a:pt x="82550" y="508"/>
                  </a:lnTo>
                  <a:lnTo>
                    <a:pt x="89027" y="0"/>
                  </a:lnTo>
                  <a:lnTo>
                    <a:pt x="95250" y="254"/>
                  </a:lnTo>
                  <a:lnTo>
                    <a:pt x="101727" y="1270"/>
                  </a:lnTo>
                  <a:lnTo>
                    <a:pt x="114808" y="5334"/>
                  </a:lnTo>
                  <a:lnTo>
                    <a:pt x="127635" y="11430"/>
                  </a:lnTo>
                  <a:lnTo>
                    <a:pt x="139827" y="18796"/>
                  </a:lnTo>
                  <a:lnTo>
                    <a:pt x="151384" y="26797"/>
                  </a:lnTo>
                  <a:lnTo>
                    <a:pt x="161671" y="34798"/>
                  </a:lnTo>
                  <a:lnTo>
                    <a:pt x="166116" y="38608"/>
                  </a:lnTo>
                  <a:lnTo>
                    <a:pt x="170180" y="42164"/>
                  </a:lnTo>
                  <a:lnTo>
                    <a:pt x="173736" y="45212"/>
                  </a:lnTo>
                  <a:lnTo>
                    <a:pt x="176911" y="48006"/>
                  </a:lnTo>
                  <a:lnTo>
                    <a:pt x="167640" y="56134"/>
                  </a:lnTo>
                  <a:lnTo>
                    <a:pt x="156718" y="63881"/>
                  </a:lnTo>
                  <a:lnTo>
                    <a:pt x="144653" y="70993"/>
                  </a:lnTo>
                  <a:lnTo>
                    <a:pt x="131572" y="77343"/>
                  </a:lnTo>
                  <a:lnTo>
                    <a:pt x="117983" y="82550"/>
                  </a:lnTo>
                  <a:lnTo>
                    <a:pt x="103886" y="86487"/>
                  </a:lnTo>
                  <a:lnTo>
                    <a:pt x="89789" y="88900"/>
                  </a:lnTo>
                  <a:lnTo>
                    <a:pt x="75819" y="89408"/>
                  </a:lnTo>
                  <a:lnTo>
                    <a:pt x="65151" y="88900"/>
                  </a:lnTo>
                  <a:lnTo>
                    <a:pt x="53975" y="87503"/>
                  </a:lnTo>
                  <a:lnTo>
                    <a:pt x="42926" y="85344"/>
                  </a:lnTo>
                  <a:lnTo>
                    <a:pt x="32385" y="81915"/>
                  </a:lnTo>
                  <a:lnTo>
                    <a:pt x="22352" y="77216"/>
                  </a:lnTo>
                  <a:lnTo>
                    <a:pt x="17780" y="74295"/>
                  </a:lnTo>
                  <a:lnTo>
                    <a:pt x="13462" y="70993"/>
                  </a:lnTo>
                  <a:lnTo>
                    <a:pt x="9525" y="67183"/>
                  </a:lnTo>
                  <a:lnTo>
                    <a:pt x="5842" y="62865"/>
                  </a:lnTo>
                  <a:lnTo>
                    <a:pt x="2667" y="58166"/>
                  </a:lnTo>
                  <a:lnTo>
                    <a:pt x="0" y="52832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416925" y="2222300"/>
              <a:ext cx="177800" cy="90449"/>
            </a:xfrm>
            <a:custGeom>
              <a:avLst/>
              <a:gdLst/>
              <a:ahLst/>
              <a:cxnLst/>
              <a:rect l="0" t="0" r="0" b="0"/>
              <a:pathLst>
                <a:path w="176531" h="90171">
                  <a:moveTo>
                    <a:pt x="0" y="53340"/>
                  </a:moveTo>
                  <a:lnTo>
                    <a:pt x="2540" y="58420"/>
                  </a:lnTo>
                  <a:lnTo>
                    <a:pt x="6350" y="63500"/>
                  </a:lnTo>
                  <a:lnTo>
                    <a:pt x="10160" y="67310"/>
                  </a:lnTo>
                  <a:lnTo>
                    <a:pt x="13970" y="71120"/>
                  </a:lnTo>
                  <a:lnTo>
                    <a:pt x="17780" y="74930"/>
                  </a:lnTo>
                  <a:lnTo>
                    <a:pt x="22860" y="77470"/>
                  </a:lnTo>
                  <a:lnTo>
                    <a:pt x="33020" y="82550"/>
                  </a:lnTo>
                  <a:lnTo>
                    <a:pt x="43180" y="86360"/>
                  </a:lnTo>
                  <a:lnTo>
                    <a:pt x="54610" y="87630"/>
                  </a:lnTo>
                  <a:lnTo>
                    <a:pt x="64770" y="88900"/>
                  </a:lnTo>
                  <a:lnTo>
                    <a:pt x="76200" y="90170"/>
                  </a:lnTo>
                  <a:lnTo>
                    <a:pt x="90170" y="88900"/>
                  </a:lnTo>
                  <a:lnTo>
                    <a:pt x="104140" y="86360"/>
                  </a:lnTo>
                  <a:lnTo>
                    <a:pt x="118110" y="82550"/>
                  </a:lnTo>
                  <a:lnTo>
                    <a:pt x="132080" y="77470"/>
                  </a:lnTo>
                  <a:lnTo>
                    <a:pt x="144780" y="71120"/>
                  </a:lnTo>
                  <a:lnTo>
                    <a:pt x="157480" y="64770"/>
                  </a:lnTo>
                  <a:lnTo>
                    <a:pt x="167640" y="57150"/>
                  </a:lnTo>
                  <a:lnTo>
                    <a:pt x="176530" y="48260"/>
                  </a:lnTo>
                  <a:lnTo>
                    <a:pt x="173990" y="45720"/>
                  </a:lnTo>
                  <a:lnTo>
                    <a:pt x="170180" y="43180"/>
                  </a:lnTo>
                  <a:lnTo>
                    <a:pt x="166370" y="39370"/>
                  </a:lnTo>
                  <a:lnTo>
                    <a:pt x="161290" y="35560"/>
                  </a:lnTo>
                  <a:lnTo>
                    <a:pt x="151130" y="27940"/>
                  </a:lnTo>
                  <a:lnTo>
                    <a:pt x="139700" y="19050"/>
                  </a:lnTo>
                  <a:lnTo>
                    <a:pt x="128270" y="11430"/>
                  </a:lnTo>
                  <a:lnTo>
                    <a:pt x="115570" y="6350"/>
                  </a:lnTo>
                  <a:lnTo>
                    <a:pt x="101600" y="1270"/>
                  </a:lnTo>
                  <a:lnTo>
                    <a:pt x="95250" y="1270"/>
                  </a:lnTo>
                  <a:lnTo>
                    <a:pt x="88900" y="0"/>
                  </a:lnTo>
                  <a:lnTo>
                    <a:pt x="82550" y="1270"/>
                  </a:lnTo>
                  <a:lnTo>
                    <a:pt x="76200" y="2540"/>
                  </a:lnTo>
                  <a:lnTo>
                    <a:pt x="69850" y="3810"/>
                  </a:lnTo>
                  <a:lnTo>
                    <a:pt x="64770" y="6350"/>
                  </a:lnTo>
                  <a:lnTo>
                    <a:pt x="52070" y="12700"/>
                  </a:lnTo>
                  <a:lnTo>
                    <a:pt x="40640" y="21590"/>
                  </a:lnTo>
                  <a:lnTo>
                    <a:pt x="30480" y="29210"/>
                  </a:lnTo>
                  <a:lnTo>
                    <a:pt x="19050" y="38100"/>
                  </a:lnTo>
                  <a:lnTo>
                    <a:pt x="10160" y="4699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281988" y="2260384"/>
              <a:ext cx="42862" cy="222155"/>
            </a:xfrm>
            <a:custGeom>
              <a:avLst/>
              <a:gdLst/>
              <a:ahLst/>
              <a:cxnLst/>
              <a:rect l="0" t="0" r="0" b="0"/>
              <a:pathLst>
                <a:path w="41911" h="223394">
                  <a:moveTo>
                    <a:pt x="39624" y="0"/>
                  </a:moveTo>
                  <a:lnTo>
                    <a:pt x="40894" y="2921"/>
                  </a:lnTo>
                  <a:lnTo>
                    <a:pt x="41656" y="6223"/>
                  </a:lnTo>
                  <a:lnTo>
                    <a:pt x="41910" y="9906"/>
                  </a:lnTo>
                  <a:lnTo>
                    <a:pt x="41910" y="14097"/>
                  </a:lnTo>
                  <a:lnTo>
                    <a:pt x="40767" y="23114"/>
                  </a:lnTo>
                  <a:lnTo>
                    <a:pt x="38989" y="32639"/>
                  </a:lnTo>
                  <a:lnTo>
                    <a:pt x="36830" y="41910"/>
                  </a:lnTo>
                  <a:lnTo>
                    <a:pt x="34671" y="50292"/>
                  </a:lnTo>
                  <a:lnTo>
                    <a:pt x="33909" y="53975"/>
                  </a:lnTo>
                  <a:lnTo>
                    <a:pt x="33274" y="57150"/>
                  </a:lnTo>
                  <a:lnTo>
                    <a:pt x="33020" y="59817"/>
                  </a:lnTo>
                  <a:lnTo>
                    <a:pt x="33020" y="61849"/>
                  </a:lnTo>
                  <a:lnTo>
                    <a:pt x="30607" y="67691"/>
                  </a:lnTo>
                  <a:lnTo>
                    <a:pt x="27940" y="75311"/>
                  </a:lnTo>
                  <a:lnTo>
                    <a:pt x="25273" y="84582"/>
                  </a:lnTo>
                  <a:lnTo>
                    <a:pt x="22479" y="95885"/>
                  </a:lnTo>
                  <a:lnTo>
                    <a:pt x="19812" y="108966"/>
                  </a:lnTo>
                  <a:lnTo>
                    <a:pt x="17272" y="124079"/>
                  </a:lnTo>
                  <a:lnTo>
                    <a:pt x="14986" y="141097"/>
                  </a:lnTo>
                  <a:lnTo>
                    <a:pt x="12954" y="160401"/>
                  </a:lnTo>
                  <a:lnTo>
                    <a:pt x="11430" y="163195"/>
                  </a:lnTo>
                  <a:lnTo>
                    <a:pt x="10160" y="166497"/>
                  </a:lnTo>
                  <a:lnTo>
                    <a:pt x="7874" y="174625"/>
                  </a:lnTo>
                  <a:lnTo>
                    <a:pt x="6096" y="183769"/>
                  </a:lnTo>
                  <a:lnTo>
                    <a:pt x="4826" y="193421"/>
                  </a:lnTo>
                  <a:lnTo>
                    <a:pt x="3937" y="202565"/>
                  </a:lnTo>
                  <a:lnTo>
                    <a:pt x="3556" y="210693"/>
                  </a:lnTo>
                  <a:lnTo>
                    <a:pt x="3556" y="214122"/>
                  </a:lnTo>
                  <a:lnTo>
                    <a:pt x="3810" y="217043"/>
                  </a:lnTo>
                  <a:lnTo>
                    <a:pt x="3937" y="219202"/>
                  </a:lnTo>
                  <a:lnTo>
                    <a:pt x="4318" y="220726"/>
                  </a:lnTo>
                  <a:lnTo>
                    <a:pt x="4572" y="221869"/>
                  </a:lnTo>
                  <a:lnTo>
                    <a:pt x="4318" y="222758"/>
                  </a:lnTo>
                  <a:lnTo>
                    <a:pt x="3810" y="223266"/>
                  </a:lnTo>
                  <a:lnTo>
                    <a:pt x="3048" y="223393"/>
                  </a:lnTo>
                  <a:lnTo>
                    <a:pt x="2159" y="223012"/>
                  </a:lnTo>
                  <a:lnTo>
                    <a:pt x="1397" y="221869"/>
                  </a:lnTo>
                  <a:lnTo>
                    <a:pt x="635" y="219964"/>
                  </a:lnTo>
                  <a:lnTo>
                    <a:pt x="127" y="217170"/>
                  </a:lnTo>
                  <a:lnTo>
                    <a:pt x="0" y="214630"/>
                  </a:lnTo>
                  <a:lnTo>
                    <a:pt x="0" y="211455"/>
                  </a:lnTo>
                  <a:lnTo>
                    <a:pt x="381" y="204089"/>
                  </a:lnTo>
                  <a:lnTo>
                    <a:pt x="1270" y="195580"/>
                  </a:lnTo>
                  <a:lnTo>
                    <a:pt x="2413" y="186690"/>
                  </a:lnTo>
                  <a:lnTo>
                    <a:pt x="3937" y="178181"/>
                  </a:lnTo>
                  <a:lnTo>
                    <a:pt x="5588" y="170434"/>
                  </a:lnTo>
                  <a:lnTo>
                    <a:pt x="7366" y="164465"/>
                  </a:lnTo>
                  <a:lnTo>
                    <a:pt x="8382" y="162433"/>
                  </a:lnTo>
                  <a:lnTo>
                    <a:pt x="9271" y="160909"/>
                  </a:lnTo>
                  <a:lnTo>
                    <a:pt x="10795" y="144653"/>
                  </a:lnTo>
                  <a:lnTo>
                    <a:pt x="12827" y="129159"/>
                  </a:lnTo>
                  <a:lnTo>
                    <a:pt x="14986" y="114681"/>
                  </a:lnTo>
                  <a:lnTo>
                    <a:pt x="17526" y="101092"/>
                  </a:lnTo>
                  <a:lnTo>
                    <a:pt x="20320" y="88900"/>
                  </a:lnTo>
                  <a:lnTo>
                    <a:pt x="23241" y="78232"/>
                  </a:lnTo>
                  <a:lnTo>
                    <a:pt x="26416" y="69088"/>
                  </a:lnTo>
                  <a:lnTo>
                    <a:pt x="29591" y="61849"/>
                  </a:lnTo>
                  <a:lnTo>
                    <a:pt x="29718" y="59944"/>
                  </a:lnTo>
                  <a:lnTo>
                    <a:pt x="29972" y="57404"/>
                  </a:lnTo>
                  <a:lnTo>
                    <a:pt x="31242" y="50800"/>
                  </a:lnTo>
                  <a:lnTo>
                    <a:pt x="33020" y="42926"/>
                  </a:lnTo>
                  <a:lnTo>
                    <a:pt x="35052" y="33909"/>
                  </a:lnTo>
                  <a:lnTo>
                    <a:pt x="36957" y="24638"/>
                  </a:lnTo>
                  <a:lnTo>
                    <a:pt x="38608" y="15494"/>
                  </a:lnTo>
                  <a:lnTo>
                    <a:pt x="39624" y="7112"/>
                  </a:lnTo>
                  <a:lnTo>
                    <a:pt x="39751" y="342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283575" y="2258797"/>
              <a:ext cx="41275" cy="223742"/>
            </a:xfrm>
            <a:custGeom>
              <a:avLst/>
              <a:gdLst/>
              <a:ahLst/>
              <a:cxnLst/>
              <a:rect l="0" t="0" r="0" b="0"/>
              <a:pathLst>
                <a:path w="41911" h="223521">
                  <a:moveTo>
                    <a:pt x="39370" y="0"/>
                  </a:moveTo>
                  <a:lnTo>
                    <a:pt x="40640" y="3810"/>
                  </a:lnTo>
                  <a:lnTo>
                    <a:pt x="40640" y="6350"/>
                  </a:lnTo>
                  <a:lnTo>
                    <a:pt x="41910" y="10160"/>
                  </a:lnTo>
                  <a:lnTo>
                    <a:pt x="40640" y="13970"/>
                  </a:lnTo>
                  <a:lnTo>
                    <a:pt x="40640" y="24130"/>
                  </a:lnTo>
                  <a:lnTo>
                    <a:pt x="38100" y="33020"/>
                  </a:lnTo>
                  <a:lnTo>
                    <a:pt x="35560" y="41910"/>
                  </a:lnTo>
                  <a:lnTo>
                    <a:pt x="34290" y="50800"/>
                  </a:lnTo>
                  <a:lnTo>
                    <a:pt x="33020" y="54610"/>
                  </a:lnTo>
                  <a:lnTo>
                    <a:pt x="33020" y="57150"/>
                  </a:lnTo>
                  <a:lnTo>
                    <a:pt x="33020" y="59690"/>
                  </a:lnTo>
                  <a:lnTo>
                    <a:pt x="33020" y="62230"/>
                  </a:lnTo>
                  <a:lnTo>
                    <a:pt x="30480" y="68580"/>
                  </a:lnTo>
                  <a:lnTo>
                    <a:pt x="26670" y="76200"/>
                  </a:lnTo>
                  <a:lnTo>
                    <a:pt x="24130" y="85090"/>
                  </a:lnTo>
                  <a:lnTo>
                    <a:pt x="21590" y="96520"/>
                  </a:lnTo>
                  <a:lnTo>
                    <a:pt x="19050" y="109220"/>
                  </a:lnTo>
                  <a:lnTo>
                    <a:pt x="16510" y="124460"/>
                  </a:lnTo>
                  <a:lnTo>
                    <a:pt x="13970" y="142240"/>
                  </a:lnTo>
                  <a:lnTo>
                    <a:pt x="12700" y="161290"/>
                  </a:lnTo>
                  <a:lnTo>
                    <a:pt x="11430" y="163830"/>
                  </a:lnTo>
                  <a:lnTo>
                    <a:pt x="10160" y="167640"/>
                  </a:lnTo>
                  <a:lnTo>
                    <a:pt x="7620" y="175260"/>
                  </a:lnTo>
                  <a:lnTo>
                    <a:pt x="5080" y="184150"/>
                  </a:lnTo>
                  <a:lnTo>
                    <a:pt x="3810" y="194310"/>
                  </a:lnTo>
                  <a:lnTo>
                    <a:pt x="3810" y="203200"/>
                  </a:lnTo>
                  <a:lnTo>
                    <a:pt x="2540" y="210820"/>
                  </a:lnTo>
                  <a:lnTo>
                    <a:pt x="2540" y="214630"/>
                  </a:lnTo>
                  <a:lnTo>
                    <a:pt x="2540" y="217170"/>
                  </a:lnTo>
                  <a:lnTo>
                    <a:pt x="3810" y="219710"/>
                  </a:lnTo>
                  <a:lnTo>
                    <a:pt x="3810" y="220980"/>
                  </a:lnTo>
                  <a:lnTo>
                    <a:pt x="3810" y="222250"/>
                  </a:lnTo>
                  <a:lnTo>
                    <a:pt x="3810" y="223520"/>
                  </a:lnTo>
                  <a:lnTo>
                    <a:pt x="2540" y="223520"/>
                  </a:lnTo>
                  <a:lnTo>
                    <a:pt x="2540" y="223520"/>
                  </a:lnTo>
                  <a:lnTo>
                    <a:pt x="1270" y="223520"/>
                  </a:lnTo>
                  <a:lnTo>
                    <a:pt x="1270" y="222250"/>
                  </a:lnTo>
                  <a:lnTo>
                    <a:pt x="0" y="220980"/>
                  </a:lnTo>
                  <a:lnTo>
                    <a:pt x="0" y="217170"/>
                  </a:lnTo>
                  <a:lnTo>
                    <a:pt x="0" y="214630"/>
                  </a:lnTo>
                  <a:lnTo>
                    <a:pt x="0" y="212090"/>
                  </a:lnTo>
                  <a:lnTo>
                    <a:pt x="0" y="204470"/>
                  </a:lnTo>
                  <a:lnTo>
                    <a:pt x="1270" y="195580"/>
                  </a:lnTo>
                  <a:lnTo>
                    <a:pt x="1270" y="186690"/>
                  </a:lnTo>
                  <a:lnTo>
                    <a:pt x="3810" y="179070"/>
                  </a:lnTo>
                  <a:lnTo>
                    <a:pt x="5080" y="171450"/>
                  </a:lnTo>
                  <a:lnTo>
                    <a:pt x="6350" y="165100"/>
                  </a:lnTo>
                  <a:lnTo>
                    <a:pt x="7620" y="162560"/>
                  </a:lnTo>
                  <a:lnTo>
                    <a:pt x="8890" y="161290"/>
                  </a:lnTo>
                  <a:lnTo>
                    <a:pt x="10160" y="144780"/>
                  </a:lnTo>
                  <a:lnTo>
                    <a:pt x="12700" y="129540"/>
                  </a:lnTo>
                  <a:lnTo>
                    <a:pt x="13970" y="115570"/>
                  </a:lnTo>
                  <a:lnTo>
                    <a:pt x="16510" y="101600"/>
                  </a:lnTo>
                  <a:lnTo>
                    <a:pt x="19050" y="88900"/>
                  </a:lnTo>
                  <a:lnTo>
                    <a:pt x="22860" y="78740"/>
                  </a:lnTo>
                  <a:lnTo>
                    <a:pt x="25400" y="69850"/>
                  </a:lnTo>
                  <a:lnTo>
                    <a:pt x="29210" y="62230"/>
                  </a:lnTo>
                  <a:lnTo>
                    <a:pt x="29210" y="60960"/>
                  </a:lnTo>
                  <a:lnTo>
                    <a:pt x="29210" y="58420"/>
                  </a:lnTo>
                  <a:lnTo>
                    <a:pt x="30480" y="50800"/>
                  </a:lnTo>
                  <a:lnTo>
                    <a:pt x="33020" y="43180"/>
                  </a:lnTo>
                  <a:lnTo>
                    <a:pt x="34290" y="34290"/>
                  </a:lnTo>
                  <a:lnTo>
                    <a:pt x="36830" y="25400"/>
                  </a:lnTo>
                  <a:lnTo>
                    <a:pt x="38100" y="16510"/>
                  </a:lnTo>
                  <a:lnTo>
                    <a:pt x="39370" y="7620"/>
                  </a:lnTo>
                  <a:lnTo>
                    <a:pt x="3937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8178800" y="2427001"/>
              <a:ext cx="84138" cy="61886"/>
            </a:xfrm>
            <a:custGeom>
              <a:avLst/>
              <a:gdLst/>
              <a:ahLst/>
              <a:cxnLst/>
              <a:rect l="0" t="0" r="0" b="0"/>
              <a:pathLst>
                <a:path w="84329" h="61723">
                  <a:moveTo>
                    <a:pt x="2540" y="55372"/>
                  </a:moveTo>
                  <a:lnTo>
                    <a:pt x="6350" y="51308"/>
                  </a:lnTo>
                  <a:lnTo>
                    <a:pt x="11303" y="46863"/>
                  </a:lnTo>
                  <a:lnTo>
                    <a:pt x="17018" y="41910"/>
                  </a:lnTo>
                  <a:lnTo>
                    <a:pt x="23495" y="36830"/>
                  </a:lnTo>
                  <a:lnTo>
                    <a:pt x="30353" y="31623"/>
                  </a:lnTo>
                  <a:lnTo>
                    <a:pt x="44958" y="21463"/>
                  </a:lnTo>
                  <a:lnTo>
                    <a:pt x="52197" y="16637"/>
                  </a:lnTo>
                  <a:lnTo>
                    <a:pt x="59182" y="12192"/>
                  </a:lnTo>
                  <a:lnTo>
                    <a:pt x="65659" y="8382"/>
                  </a:lnTo>
                  <a:lnTo>
                    <a:pt x="71501" y="5080"/>
                  </a:lnTo>
                  <a:lnTo>
                    <a:pt x="76454" y="2540"/>
                  </a:lnTo>
                  <a:lnTo>
                    <a:pt x="80391" y="762"/>
                  </a:lnTo>
                  <a:lnTo>
                    <a:pt x="83058" y="0"/>
                  </a:lnTo>
                  <a:lnTo>
                    <a:pt x="83820" y="0"/>
                  </a:lnTo>
                  <a:lnTo>
                    <a:pt x="84328" y="381"/>
                  </a:lnTo>
                  <a:lnTo>
                    <a:pt x="82042" y="2413"/>
                  </a:lnTo>
                  <a:lnTo>
                    <a:pt x="78994" y="4572"/>
                  </a:lnTo>
                  <a:lnTo>
                    <a:pt x="75311" y="6985"/>
                  </a:lnTo>
                  <a:lnTo>
                    <a:pt x="71120" y="9652"/>
                  </a:lnTo>
                  <a:lnTo>
                    <a:pt x="61341" y="15748"/>
                  </a:lnTo>
                  <a:lnTo>
                    <a:pt x="50546" y="22733"/>
                  </a:lnTo>
                  <a:lnTo>
                    <a:pt x="39116" y="30480"/>
                  </a:lnTo>
                  <a:lnTo>
                    <a:pt x="27940" y="39116"/>
                  </a:lnTo>
                  <a:lnTo>
                    <a:pt x="17780" y="48641"/>
                  </a:lnTo>
                  <a:lnTo>
                    <a:pt x="13208" y="53594"/>
                  </a:lnTo>
                  <a:lnTo>
                    <a:pt x="9144" y="58801"/>
                  </a:lnTo>
                  <a:lnTo>
                    <a:pt x="6731" y="60833"/>
                  </a:lnTo>
                  <a:lnTo>
                    <a:pt x="3810" y="61722"/>
                  </a:lnTo>
                  <a:lnTo>
                    <a:pt x="1270" y="61087"/>
                  </a:lnTo>
                  <a:lnTo>
                    <a:pt x="381" y="60198"/>
                  </a:lnTo>
                  <a:lnTo>
                    <a:pt x="0" y="5880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78800" y="2428587"/>
              <a:ext cx="84138" cy="60299"/>
            </a:xfrm>
            <a:custGeom>
              <a:avLst/>
              <a:gdLst/>
              <a:ahLst/>
              <a:cxnLst/>
              <a:rect l="0" t="0" r="0" b="0"/>
              <a:pathLst>
                <a:path w="83821" h="60961">
                  <a:moveTo>
                    <a:pt x="0" y="58420"/>
                  </a:moveTo>
                  <a:lnTo>
                    <a:pt x="0" y="59690"/>
                  </a:lnTo>
                  <a:lnTo>
                    <a:pt x="1270" y="60960"/>
                  </a:lnTo>
                  <a:lnTo>
                    <a:pt x="3810" y="60960"/>
                  </a:lnTo>
                  <a:lnTo>
                    <a:pt x="6350" y="59690"/>
                  </a:lnTo>
                  <a:lnTo>
                    <a:pt x="8890" y="58420"/>
                  </a:lnTo>
                  <a:lnTo>
                    <a:pt x="13970" y="53340"/>
                  </a:lnTo>
                  <a:lnTo>
                    <a:pt x="17780" y="48260"/>
                  </a:lnTo>
                  <a:lnTo>
                    <a:pt x="27940" y="38100"/>
                  </a:lnTo>
                  <a:lnTo>
                    <a:pt x="39370" y="29210"/>
                  </a:lnTo>
                  <a:lnTo>
                    <a:pt x="50800" y="21590"/>
                  </a:lnTo>
                  <a:lnTo>
                    <a:pt x="60960" y="15240"/>
                  </a:lnTo>
                  <a:lnTo>
                    <a:pt x="71120" y="8890"/>
                  </a:lnTo>
                  <a:lnTo>
                    <a:pt x="74930" y="6350"/>
                  </a:lnTo>
                  <a:lnTo>
                    <a:pt x="78740" y="3810"/>
                  </a:lnTo>
                  <a:lnTo>
                    <a:pt x="82550" y="1270"/>
                  </a:lnTo>
                  <a:lnTo>
                    <a:pt x="83820" y="0"/>
                  </a:lnTo>
                  <a:lnTo>
                    <a:pt x="83820" y="0"/>
                  </a:lnTo>
                  <a:lnTo>
                    <a:pt x="82550" y="0"/>
                  </a:lnTo>
                  <a:lnTo>
                    <a:pt x="80010" y="0"/>
                  </a:lnTo>
                  <a:lnTo>
                    <a:pt x="76200" y="2540"/>
                  </a:lnTo>
                  <a:lnTo>
                    <a:pt x="71120" y="3810"/>
                  </a:lnTo>
                  <a:lnTo>
                    <a:pt x="66040" y="7620"/>
                  </a:lnTo>
                  <a:lnTo>
                    <a:pt x="59690" y="11430"/>
                  </a:lnTo>
                  <a:lnTo>
                    <a:pt x="52070" y="16510"/>
                  </a:lnTo>
                  <a:lnTo>
                    <a:pt x="45720" y="20320"/>
                  </a:lnTo>
                  <a:lnTo>
                    <a:pt x="30480" y="30480"/>
                  </a:lnTo>
                  <a:lnTo>
                    <a:pt x="24130" y="36830"/>
                  </a:lnTo>
                  <a:lnTo>
                    <a:pt x="16510" y="41910"/>
                  </a:lnTo>
                  <a:lnTo>
                    <a:pt x="11430" y="45720"/>
                  </a:lnTo>
                  <a:lnTo>
                    <a:pt x="6350" y="50800"/>
                  </a:lnTo>
                  <a:lnTo>
                    <a:pt x="2540" y="54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8320088" y="2144546"/>
              <a:ext cx="7937" cy="55538"/>
            </a:xfrm>
            <a:custGeom>
              <a:avLst/>
              <a:gdLst/>
              <a:ahLst/>
              <a:cxnLst/>
              <a:rect l="0" t="0" r="0" b="0"/>
              <a:pathLst>
                <a:path w="8129" h="56135">
                  <a:moveTo>
                    <a:pt x="381" y="762"/>
                  </a:moveTo>
                  <a:lnTo>
                    <a:pt x="762" y="0"/>
                  </a:lnTo>
                  <a:lnTo>
                    <a:pt x="2159" y="0"/>
                  </a:lnTo>
                  <a:lnTo>
                    <a:pt x="4064" y="1016"/>
                  </a:lnTo>
                  <a:lnTo>
                    <a:pt x="5842" y="3048"/>
                  </a:lnTo>
                  <a:lnTo>
                    <a:pt x="5969" y="9652"/>
                  </a:lnTo>
                  <a:lnTo>
                    <a:pt x="6477" y="16129"/>
                  </a:lnTo>
                  <a:lnTo>
                    <a:pt x="7620" y="28321"/>
                  </a:lnTo>
                  <a:lnTo>
                    <a:pt x="8128" y="40767"/>
                  </a:lnTo>
                  <a:lnTo>
                    <a:pt x="7747" y="47244"/>
                  </a:lnTo>
                  <a:lnTo>
                    <a:pt x="6731" y="54229"/>
                  </a:lnTo>
                  <a:lnTo>
                    <a:pt x="6096" y="55372"/>
                  </a:lnTo>
                  <a:lnTo>
                    <a:pt x="5080" y="56134"/>
                  </a:lnTo>
                  <a:lnTo>
                    <a:pt x="2413" y="56007"/>
                  </a:lnTo>
                  <a:lnTo>
                    <a:pt x="1270" y="55372"/>
                  </a:lnTo>
                  <a:lnTo>
                    <a:pt x="381" y="54356"/>
                  </a:lnTo>
                  <a:lnTo>
                    <a:pt x="0" y="53213"/>
                  </a:lnTo>
                  <a:lnTo>
                    <a:pt x="381" y="51816"/>
                  </a:lnTo>
                  <a:lnTo>
                    <a:pt x="2286" y="46990"/>
                  </a:lnTo>
                  <a:lnTo>
                    <a:pt x="3429" y="41402"/>
                  </a:lnTo>
                  <a:lnTo>
                    <a:pt x="3683" y="35306"/>
                  </a:lnTo>
                  <a:lnTo>
                    <a:pt x="3429" y="28702"/>
                  </a:lnTo>
                  <a:lnTo>
                    <a:pt x="2032" y="14986"/>
                  </a:lnTo>
                  <a:lnTo>
                    <a:pt x="381" y="17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8321675" y="2144546"/>
              <a:ext cx="6350" cy="55538"/>
            </a:xfrm>
            <a:custGeom>
              <a:avLst/>
              <a:gdLst/>
              <a:ahLst/>
              <a:cxnLst/>
              <a:rect l="0" t="0" r="0" b="0"/>
              <a:pathLst>
                <a:path w="7621" h="55881">
                  <a:moveTo>
                    <a:pt x="0" y="2540"/>
                  </a:moveTo>
                  <a:lnTo>
                    <a:pt x="1270" y="15240"/>
                  </a:lnTo>
                  <a:lnTo>
                    <a:pt x="2540" y="29210"/>
                  </a:lnTo>
                  <a:lnTo>
                    <a:pt x="3810" y="35560"/>
                  </a:lnTo>
                  <a:lnTo>
                    <a:pt x="2540" y="41910"/>
                  </a:lnTo>
                  <a:lnTo>
                    <a:pt x="1270" y="46990"/>
                  </a:lnTo>
                  <a:lnTo>
                    <a:pt x="0" y="52070"/>
                  </a:lnTo>
                  <a:lnTo>
                    <a:pt x="0" y="53340"/>
                  </a:lnTo>
                  <a:lnTo>
                    <a:pt x="0" y="54610"/>
                  </a:lnTo>
                  <a:lnTo>
                    <a:pt x="1270" y="55880"/>
                  </a:lnTo>
                  <a:lnTo>
                    <a:pt x="2540" y="55880"/>
                  </a:lnTo>
                  <a:lnTo>
                    <a:pt x="5080" y="55880"/>
                  </a:lnTo>
                  <a:lnTo>
                    <a:pt x="5080" y="55880"/>
                  </a:lnTo>
                  <a:lnTo>
                    <a:pt x="6350" y="54610"/>
                  </a:lnTo>
                  <a:lnTo>
                    <a:pt x="7620" y="46990"/>
                  </a:lnTo>
                  <a:lnTo>
                    <a:pt x="7620" y="40640"/>
                  </a:lnTo>
                  <a:lnTo>
                    <a:pt x="7620" y="27940"/>
                  </a:lnTo>
                  <a:lnTo>
                    <a:pt x="6350" y="16510"/>
                  </a:lnTo>
                  <a:lnTo>
                    <a:pt x="5080" y="10160"/>
                  </a:lnTo>
                  <a:lnTo>
                    <a:pt x="5080" y="3810"/>
                  </a:lnTo>
                  <a:lnTo>
                    <a:pt x="3810" y="1270"/>
                  </a:lnTo>
                  <a:lnTo>
                    <a:pt x="1270" y="0"/>
                  </a:lnTo>
                  <a:lnTo>
                    <a:pt x="0" y="0"/>
                  </a:lnTo>
                  <a:lnTo>
                    <a:pt x="0" y="12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8370888" y="2147720"/>
              <a:ext cx="6350" cy="57126"/>
            </a:xfrm>
            <a:custGeom>
              <a:avLst/>
              <a:gdLst/>
              <a:ahLst/>
              <a:cxnLst/>
              <a:rect l="0" t="0" r="0" b="0"/>
              <a:pathLst>
                <a:path w="7621" h="57405">
                  <a:moveTo>
                    <a:pt x="7620" y="762"/>
                  </a:moveTo>
                  <a:lnTo>
                    <a:pt x="7620" y="2032"/>
                  </a:lnTo>
                  <a:lnTo>
                    <a:pt x="7493" y="3937"/>
                  </a:lnTo>
                  <a:lnTo>
                    <a:pt x="7112" y="6477"/>
                  </a:lnTo>
                  <a:lnTo>
                    <a:pt x="6223" y="12954"/>
                  </a:lnTo>
                  <a:lnTo>
                    <a:pt x="5207" y="20828"/>
                  </a:lnTo>
                  <a:lnTo>
                    <a:pt x="4318" y="29591"/>
                  </a:lnTo>
                  <a:lnTo>
                    <a:pt x="3937" y="38862"/>
                  </a:lnTo>
                  <a:lnTo>
                    <a:pt x="4064" y="47879"/>
                  </a:lnTo>
                  <a:lnTo>
                    <a:pt x="5207" y="56388"/>
                  </a:lnTo>
                  <a:lnTo>
                    <a:pt x="3556" y="57404"/>
                  </a:lnTo>
                  <a:lnTo>
                    <a:pt x="2667" y="57150"/>
                  </a:lnTo>
                  <a:lnTo>
                    <a:pt x="2032" y="55753"/>
                  </a:lnTo>
                  <a:lnTo>
                    <a:pt x="1524" y="53594"/>
                  </a:lnTo>
                  <a:lnTo>
                    <a:pt x="762" y="50165"/>
                  </a:lnTo>
                  <a:lnTo>
                    <a:pt x="254" y="46355"/>
                  </a:lnTo>
                  <a:lnTo>
                    <a:pt x="0" y="37719"/>
                  </a:lnTo>
                  <a:lnTo>
                    <a:pt x="127" y="28448"/>
                  </a:lnTo>
                  <a:lnTo>
                    <a:pt x="1016" y="19304"/>
                  </a:lnTo>
                  <a:lnTo>
                    <a:pt x="2159" y="11303"/>
                  </a:lnTo>
                  <a:lnTo>
                    <a:pt x="3683" y="4826"/>
                  </a:lnTo>
                  <a:lnTo>
                    <a:pt x="4572" y="2413"/>
                  </a:lnTo>
                  <a:lnTo>
                    <a:pt x="5461" y="889"/>
                  </a:lnTo>
                  <a:lnTo>
                    <a:pt x="6350" y="0"/>
                  </a:lnTo>
                  <a:lnTo>
                    <a:pt x="7366" y="12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8370888" y="2147720"/>
              <a:ext cx="7937" cy="57126"/>
            </a:xfrm>
            <a:custGeom>
              <a:avLst/>
              <a:gdLst/>
              <a:ahLst/>
              <a:cxnLst/>
              <a:rect l="0" t="0" r="0" b="0"/>
              <a:pathLst>
                <a:path w="7621" h="57151">
                  <a:moveTo>
                    <a:pt x="7620" y="0"/>
                  </a:moveTo>
                  <a:lnTo>
                    <a:pt x="6350" y="0"/>
                  </a:lnTo>
                  <a:lnTo>
                    <a:pt x="5080" y="1270"/>
                  </a:lnTo>
                  <a:lnTo>
                    <a:pt x="3810" y="2540"/>
                  </a:lnTo>
                  <a:lnTo>
                    <a:pt x="3810" y="5080"/>
                  </a:lnTo>
                  <a:lnTo>
                    <a:pt x="2540" y="11430"/>
                  </a:lnTo>
                  <a:lnTo>
                    <a:pt x="1270" y="1905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0" y="45720"/>
                  </a:lnTo>
                  <a:lnTo>
                    <a:pt x="0" y="49530"/>
                  </a:lnTo>
                  <a:lnTo>
                    <a:pt x="1270" y="53340"/>
                  </a:lnTo>
                  <a:lnTo>
                    <a:pt x="1270" y="55880"/>
                  </a:lnTo>
                  <a:lnTo>
                    <a:pt x="2540" y="57150"/>
                  </a:lnTo>
                  <a:lnTo>
                    <a:pt x="3810" y="57150"/>
                  </a:lnTo>
                  <a:lnTo>
                    <a:pt x="5080" y="55880"/>
                  </a:lnTo>
                  <a:lnTo>
                    <a:pt x="3810" y="48260"/>
                  </a:lnTo>
                  <a:lnTo>
                    <a:pt x="3810" y="38100"/>
                  </a:lnTo>
                  <a:lnTo>
                    <a:pt x="3810" y="29210"/>
                  </a:lnTo>
                  <a:lnTo>
                    <a:pt x="5080" y="20320"/>
                  </a:lnTo>
                  <a:lnTo>
                    <a:pt x="6350" y="12700"/>
                  </a:lnTo>
                  <a:lnTo>
                    <a:pt x="6350" y="6350"/>
                  </a:lnTo>
                  <a:lnTo>
                    <a:pt x="7620" y="3810"/>
                  </a:lnTo>
                  <a:lnTo>
                    <a:pt x="7620" y="12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8370888" y="2476192"/>
              <a:ext cx="41275" cy="42845"/>
            </a:xfrm>
            <a:custGeom>
              <a:avLst/>
              <a:gdLst/>
              <a:ahLst/>
              <a:cxnLst/>
              <a:rect l="0" t="0" r="0" b="0"/>
              <a:pathLst>
                <a:path w="41403" h="42165">
                  <a:moveTo>
                    <a:pt x="35687" y="0"/>
                  </a:moveTo>
                  <a:lnTo>
                    <a:pt x="36068" y="381"/>
                  </a:lnTo>
                  <a:lnTo>
                    <a:pt x="36830" y="1397"/>
                  </a:lnTo>
                  <a:lnTo>
                    <a:pt x="38862" y="4445"/>
                  </a:lnTo>
                  <a:lnTo>
                    <a:pt x="40767" y="8128"/>
                  </a:lnTo>
                  <a:lnTo>
                    <a:pt x="41402" y="10033"/>
                  </a:lnTo>
                  <a:lnTo>
                    <a:pt x="41402" y="11557"/>
                  </a:lnTo>
                  <a:lnTo>
                    <a:pt x="38989" y="14478"/>
                  </a:lnTo>
                  <a:lnTo>
                    <a:pt x="35687" y="18034"/>
                  </a:lnTo>
                  <a:lnTo>
                    <a:pt x="31750" y="21844"/>
                  </a:lnTo>
                  <a:lnTo>
                    <a:pt x="27305" y="26035"/>
                  </a:lnTo>
                  <a:lnTo>
                    <a:pt x="17653" y="34417"/>
                  </a:lnTo>
                  <a:lnTo>
                    <a:pt x="12827" y="38354"/>
                  </a:lnTo>
                  <a:lnTo>
                    <a:pt x="8255" y="41783"/>
                  </a:lnTo>
                  <a:lnTo>
                    <a:pt x="5207" y="42164"/>
                  </a:lnTo>
                  <a:lnTo>
                    <a:pt x="2794" y="41656"/>
                  </a:lnTo>
                  <a:lnTo>
                    <a:pt x="1016" y="40132"/>
                  </a:lnTo>
                  <a:lnTo>
                    <a:pt x="0" y="37338"/>
                  </a:lnTo>
                  <a:lnTo>
                    <a:pt x="6731" y="33655"/>
                  </a:lnTo>
                  <a:lnTo>
                    <a:pt x="12827" y="29083"/>
                  </a:lnTo>
                  <a:lnTo>
                    <a:pt x="18415" y="24257"/>
                  </a:lnTo>
                  <a:lnTo>
                    <a:pt x="23368" y="19050"/>
                  </a:lnTo>
                  <a:lnTo>
                    <a:pt x="27559" y="13716"/>
                  </a:lnTo>
                  <a:lnTo>
                    <a:pt x="31115" y="8636"/>
                  </a:lnTo>
                  <a:lnTo>
                    <a:pt x="33782" y="406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8372475" y="2476192"/>
              <a:ext cx="39688" cy="42845"/>
            </a:xfrm>
            <a:custGeom>
              <a:avLst/>
              <a:gdLst/>
              <a:ahLst/>
              <a:cxnLst/>
              <a:rect l="0" t="0" r="0" b="0"/>
              <a:pathLst>
                <a:path w="40641" h="41911">
                  <a:moveTo>
                    <a:pt x="35560" y="0"/>
                  </a:moveTo>
                  <a:lnTo>
                    <a:pt x="35560" y="0"/>
                  </a:lnTo>
                  <a:lnTo>
                    <a:pt x="36830" y="1270"/>
                  </a:lnTo>
                  <a:lnTo>
                    <a:pt x="38100" y="3810"/>
                  </a:lnTo>
                  <a:lnTo>
                    <a:pt x="40640" y="7620"/>
                  </a:lnTo>
                  <a:lnTo>
                    <a:pt x="40640" y="10160"/>
                  </a:lnTo>
                  <a:lnTo>
                    <a:pt x="40640" y="11430"/>
                  </a:lnTo>
                  <a:lnTo>
                    <a:pt x="38100" y="13970"/>
                  </a:lnTo>
                  <a:lnTo>
                    <a:pt x="35560" y="17780"/>
                  </a:lnTo>
                  <a:lnTo>
                    <a:pt x="30480" y="21590"/>
                  </a:lnTo>
                  <a:lnTo>
                    <a:pt x="26670" y="25400"/>
                  </a:lnTo>
                  <a:lnTo>
                    <a:pt x="16510" y="34290"/>
                  </a:lnTo>
                  <a:lnTo>
                    <a:pt x="12700" y="38100"/>
                  </a:lnTo>
                  <a:lnTo>
                    <a:pt x="7620" y="41910"/>
                  </a:lnTo>
                  <a:lnTo>
                    <a:pt x="5080" y="41910"/>
                  </a:lnTo>
                  <a:lnTo>
                    <a:pt x="2540" y="41910"/>
                  </a:lnTo>
                  <a:lnTo>
                    <a:pt x="0" y="39370"/>
                  </a:lnTo>
                  <a:lnTo>
                    <a:pt x="0" y="36830"/>
                  </a:lnTo>
                  <a:lnTo>
                    <a:pt x="6350" y="33020"/>
                  </a:lnTo>
                  <a:lnTo>
                    <a:pt x="12700" y="29210"/>
                  </a:lnTo>
                  <a:lnTo>
                    <a:pt x="17780" y="24130"/>
                  </a:lnTo>
                  <a:lnTo>
                    <a:pt x="22860" y="19050"/>
                  </a:lnTo>
                  <a:lnTo>
                    <a:pt x="26670" y="13970"/>
                  </a:lnTo>
                  <a:lnTo>
                    <a:pt x="30480" y="8890"/>
                  </a:lnTo>
                  <a:lnTo>
                    <a:pt x="3302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21688" y="2427001"/>
              <a:ext cx="95250" cy="106317"/>
            </a:xfrm>
            <a:custGeom>
              <a:avLst/>
              <a:gdLst/>
              <a:ahLst/>
              <a:cxnLst/>
              <a:rect l="0" t="0" r="0" b="0"/>
              <a:pathLst>
                <a:path w="96140" h="107443">
                  <a:moveTo>
                    <a:pt x="11938" y="7620"/>
                  </a:moveTo>
                  <a:lnTo>
                    <a:pt x="17907" y="14351"/>
                  </a:lnTo>
                  <a:lnTo>
                    <a:pt x="23876" y="20574"/>
                  </a:lnTo>
                  <a:lnTo>
                    <a:pt x="29718" y="26289"/>
                  </a:lnTo>
                  <a:lnTo>
                    <a:pt x="41021" y="36703"/>
                  </a:lnTo>
                  <a:lnTo>
                    <a:pt x="52070" y="46736"/>
                  </a:lnTo>
                  <a:lnTo>
                    <a:pt x="62992" y="57531"/>
                  </a:lnTo>
                  <a:lnTo>
                    <a:pt x="73914" y="69977"/>
                  </a:lnTo>
                  <a:lnTo>
                    <a:pt x="79375" y="77343"/>
                  </a:lnTo>
                  <a:lnTo>
                    <a:pt x="84963" y="85471"/>
                  </a:lnTo>
                  <a:lnTo>
                    <a:pt x="90551" y="94615"/>
                  </a:lnTo>
                  <a:lnTo>
                    <a:pt x="96139" y="104902"/>
                  </a:lnTo>
                  <a:lnTo>
                    <a:pt x="95377" y="106045"/>
                  </a:lnTo>
                  <a:lnTo>
                    <a:pt x="94234" y="106807"/>
                  </a:lnTo>
                  <a:lnTo>
                    <a:pt x="91313" y="107442"/>
                  </a:lnTo>
                  <a:lnTo>
                    <a:pt x="87884" y="107061"/>
                  </a:lnTo>
                  <a:lnTo>
                    <a:pt x="84709" y="106299"/>
                  </a:lnTo>
                  <a:lnTo>
                    <a:pt x="83058" y="99187"/>
                  </a:lnTo>
                  <a:lnTo>
                    <a:pt x="80391" y="92202"/>
                  </a:lnTo>
                  <a:lnTo>
                    <a:pt x="76708" y="85344"/>
                  </a:lnTo>
                  <a:lnTo>
                    <a:pt x="72263" y="78486"/>
                  </a:lnTo>
                  <a:lnTo>
                    <a:pt x="67183" y="71882"/>
                  </a:lnTo>
                  <a:lnTo>
                    <a:pt x="61468" y="65405"/>
                  </a:lnTo>
                  <a:lnTo>
                    <a:pt x="48768" y="52578"/>
                  </a:lnTo>
                  <a:lnTo>
                    <a:pt x="35306" y="40386"/>
                  </a:lnTo>
                  <a:lnTo>
                    <a:pt x="22098" y="28829"/>
                  </a:lnTo>
                  <a:lnTo>
                    <a:pt x="9906" y="17780"/>
                  </a:lnTo>
                  <a:lnTo>
                    <a:pt x="4699" y="12573"/>
                  </a:lnTo>
                  <a:lnTo>
                    <a:pt x="0" y="7493"/>
                  </a:lnTo>
                  <a:lnTo>
                    <a:pt x="381" y="5080"/>
                  </a:lnTo>
                  <a:lnTo>
                    <a:pt x="1651" y="2667"/>
                  </a:lnTo>
                  <a:lnTo>
                    <a:pt x="3429" y="762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8421688" y="2427001"/>
              <a:ext cx="96837" cy="106317"/>
            </a:xfrm>
            <a:custGeom>
              <a:avLst/>
              <a:gdLst/>
              <a:ahLst/>
              <a:cxnLst/>
              <a:rect l="0" t="0" r="0" b="0"/>
              <a:pathLst>
                <a:path w="96521" h="106681">
                  <a:moveTo>
                    <a:pt x="5080" y="0"/>
                  </a:moveTo>
                  <a:lnTo>
                    <a:pt x="3810" y="0"/>
                  </a:lnTo>
                  <a:lnTo>
                    <a:pt x="1270" y="2540"/>
                  </a:lnTo>
                  <a:lnTo>
                    <a:pt x="0" y="5080"/>
                  </a:lnTo>
                  <a:lnTo>
                    <a:pt x="0" y="7620"/>
                  </a:lnTo>
                  <a:lnTo>
                    <a:pt x="5080" y="12700"/>
                  </a:lnTo>
                  <a:lnTo>
                    <a:pt x="10160" y="17780"/>
                  </a:lnTo>
                  <a:lnTo>
                    <a:pt x="21590" y="27940"/>
                  </a:lnTo>
                  <a:lnTo>
                    <a:pt x="35560" y="39370"/>
                  </a:lnTo>
                  <a:lnTo>
                    <a:pt x="48260" y="52070"/>
                  </a:lnTo>
                  <a:lnTo>
                    <a:pt x="60960" y="64770"/>
                  </a:lnTo>
                  <a:lnTo>
                    <a:pt x="67310" y="71120"/>
                  </a:lnTo>
                  <a:lnTo>
                    <a:pt x="72390" y="77470"/>
                  </a:lnTo>
                  <a:lnTo>
                    <a:pt x="76200" y="85090"/>
                  </a:lnTo>
                  <a:lnTo>
                    <a:pt x="80010" y="91440"/>
                  </a:lnTo>
                  <a:lnTo>
                    <a:pt x="82550" y="99060"/>
                  </a:lnTo>
                  <a:lnTo>
                    <a:pt x="85090" y="105410"/>
                  </a:lnTo>
                  <a:lnTo>
                    <a:pt x="87630" y="106680"/>
                  </a:lnTo>
                  <a:lnTo>
                    <a:pt x="91440" y="106680"/>
                  </a:lnTo>
                  <a:lnTo>
                    <a:pt x="93980" y="106680"/>
                  </a:lnTo>
                  <a:lnTo>
                    <a:pt x="95250" y="105410"/>
                  </a:lnTo>
                  <a:lnTo>
                    <a:pt x="96520" y="104140"/>
                  </a:lnTo>
                  <a:lnTo>
                    <a:pt x="90170" y="93980"/>
                  </a:lnTo>
                  <a:lnTo>
                    <a:pt x="85090" y="85090"/>
                  </a:lnTo>
                  <a:lnTo>
                    <a:pt x="78740" y="77470"/>
                  </a:lnTo>
                  <a:lnTo>
                    <a:pt x="73660" y="69850"/>
                  </a:lnTo>
                  <a:lnTo>
                    <a:pt x="63500" y="57150"/>
                  </a:lnTo>
                  <a:lnTo>
                    <a:pt x="52070" y="45720"/>
                  </a:lnTo>
                  <a:lnTo>
                    <a:pt x="40640" y="36830"/>
                  </a:lnTo>
                  <a:lnTo>
                    <a:pt x="29210" y="25400"/>
                  </a:lnTo>
                  <a:lnTo>
                    <a:pt x="24130" y="20320"/>
                  </a:lnTo>
                  <a:lnTo>
                    <a:pt x="17780" y="13970"/>
                  </a:lnTo>
                  <a:lnTo>
                    <a:pt x="11430" y="762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8396288" y="2115983"/>
              <a:ext cx="138112" cy="11107"/>
            </a:xfrm>
            <a:custGeom>
              <a:avLst/>
              <a:gdLst/>
              <a:ahLst/>
              <a:cxnLst/>
              <a:rect l="0" t="0" r="0" b="0"/>
              <a:pathLst>
                <a:path w="137034" h="10923">
                  <a:moveTo>
                    <a:pt x="7874" y="4064"/>
                  </a:moveTo>
                  <a:lnTo>
                    <a:pt x="16764" y="2413"/>
                  </a:lnTo>
                  <a:lnTo>
                    <a:pt x="26543" y="1143"/>
                  </a:lnTo>
                  <a:lnTo>
                    <a:pt x="37084" y="381"/>
                  </a:lnTo>
                  <a:lnTo>
                    <a:pt x="48260" y="0"/>
                  </a:lnTo>
                  <a:lnTo>
                    <a:pt x="59690" y="0"/>
                  </a:lnTo>
                  <a:lnTo>
                    <a:pt x="82550" y="889"/>
                  </a:lnTo>
                  <a:lnTo>
                    <a:pt x="93345" y="1651"/>
                  </a:lnTo>
                  <a:lnTo>
                    <a:pt x="103632" y="2667"/>
                  </a:lnTo>
                  <a:lnTo>
                    <a:pt x="112903" y="3683"/>
                  </a:lnTo>
                  <a:lnTo>
                    <a:pt x="121031" y="4953"/>
                  </a:lnTo>
                  <a:lnTo>
                    <a:pt x="127762" y="6223"/>
                  </a:lnTo>
                  <a:lnTo>
                    <a:pt x="132842" y="7620"/>
                  </a:lnTo>
                  <a:lnTo>
                    <a:pt x="135890" y="8890"/>
                  </a:lnTo>
                  <a:lnTo>
                    <a:pt x="137033" y="10160"/>
                  </a:lnTo>
                  <a:lnTo>
                    <a:pt x="135890" y="10160"/>
                  </a:lnTo>
                  <a:lnTo>
                    <a:pt x="132969" y="9779"/>
                  </a:lnTo>
                  <a:lnTo>
                    <a:pt x="128143" y="9144"/>
                  </a:lnTo>
                  <a:lnTo>
                    <a:pt x="121920" y="8255"/>
                  </a:lnTo>
                  <a:lnTo>
                    <a:pt x="114173" y="7239"/>
                  </a:lnTo>
                  <a:lnTo>
                    <a:pt x="105537" y="6223"/>
                  </a:lnTo>
                  <a:lnTo>
                    <a:pt x="96012" y="5207"/>
                  </a:lnTo>
                  <a:lnTo>
                    <a:pt x="85725" y="4318"/>
                  </a:lnTo>
                  <a:lnTo>
                    <a:pt x="64135" y="3048"/>
                  </a:lnTo>
                  <a:lnTo>
                    <a:pt x="53213" y="2921"/>
                  </a:lnTo>
                  <a:lnTo>
                    <a:pt x="42545" y="3302"/>
                  </a:lnTo>
                  <a:lnTo>
                    <a:pt x="32131" y="4064"/>
                  </a:lnTo>
                  <a:lnTo>
                    <a:pt x="22479" y="5588"/>
                  </a:lnTo>
                  <a:lnTo>
                    <a:pt x="13589" y="7747"/>
                  </a:lnTo>
                  <a:lnTo>
                    <a:pt x="5842" y="10541"/>
                  </a:lnTo>
                  <a:lnTo>
                    <a:pt x="3302" y="10922"/>
                  </a:lnTo>
                  <a:lnTo>
                    <a:pt x="1270" y="10160"/>
                  </a:lnTo>
                  <a:lnTo>
                    <a:pt x="0" y="8509"/>
                  </a:lnTo>
                  <a:lnTo>
                    <a:pt x="381" y="63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8397875" y="2115983"/>
              <a:ext cx="136525" cy="11107"/>
            </a:xfrm>
            <a:custGeom>
              <a:avLst/>
              <a:gdLst/>
              <a:ahLst/>
              <a:cxnLst/>
              <a:rect l="0" t="0" r="0" b="0"/>
              <a:pathLst>
                <a:path w="137161" h="11431">
                  <a:moveTo>
                    <a:pt x="0" y="6350"/>
                  </a:moveTo>
                  <a:lnTo>
                    <a:pt x="0" y="8890"/>
                  </a:lnTo>
                  <a:lnTo>
                    <a:pt x="1270" y="10160"/>
                  </a:lnTo>
                  <a:lnTo>
                    <a:pt x="2540" y="11430"/>
                  </a:lnTo>
                  <a:lnTo>
                    <a:pt x="5080" y="10160"/>
                  </a:lnTo>
                  <a:lnTo>
                    <a:pt x="12700" y="7620"/>
                  </a:lnTo>
                  <a:lnTo>
                    <a:pt x="21590" y="6350"/>
                  </a:lnTo>
                  <a:lnTo>
                    <a:pt x="31750" y="3810"/>
                  </a:lnTo>
                  <a:lnTo>
                    <a:pt x="41910" y="3810"/>
                  </a:lnTo>
                  <a:lnTo>
                    <a:pt x="53340" y="2540"/>
                  </a:lnTo>
                  <a:lnTo>
                    <a:pt x="63500" y="3810"/>
                  </a:lnTo>
                  <a:lnTo>
                    <a:pt x="85090" y="5080"/>
                  </a:lnTo>
                  <a:lnTo>
                    <a:pt x="95250" y="5080"/>
                  </a:lnTo>
                  <a:lnTo>
                    <a:pt x="105410" y="6350"/>
                  </a:lnTo>
                  <a:lnTo>
                    <a:pt x="114300" y="7620"/>
                  </a:lnTo>
                  <a:lnTo>
                    <a:pt x="121920" y="8890"/>
                  </a:lnTo>
                  <a:lnTo>
                    <a:pt x="128270" y="8890"/>
                  </a:lnTo>
                  <a:lnTo>
                    <a:pt x="132080" y="10160"/>
                  </a:lnTo>
                  <a:lnTo>
                    <a:pt x="135890" y="10160"/>
                  </a:lnTo>
                  <a:lnTo>
                    <a:pt x="137160" y="10160"/>
                  </a:lnTo>
                  <a:lnTo>
                    <a:pt x="135890" y="8890"/>
                  </a:lnTo>
                  <a:lnTo>
                    <a:pt x="132080" y="7620"/>
                  </a:lnTo>
                  <a:lnTo>
                    <a:pt x="127000" y="6350"/>
                  </a:lnTo>
                  <a:lnTo>
                    <a:pt x="120650" y="5080"/>
                  </a:lnTo>
                  <a:lnTo>
                    <a:pt x="113030" y="3810"/>
                  </a:lnTo>
                  <a:lnTo>
                    <a:pt x="102870" y="2540"/>
                  </a:lnTo>
                  <a:lnTo>
                    <a:pt x="92710" y="1270"/>
                  </a:lnTo>
                  <a:lnTo>
                    <a:pt x="82550" y="1270"/>
                  </a:lnTo>
                  <a:lnTo>
                    <a:pt x="59690" y="0"/>
                  </a:lnTo>
                  <a:lnTo>
                    <a:pt x="48260" y="0"/>
                  </a:lnTo>
                  <a:lnTo>
                    <a:pt x="36830" y="0"/>
                  </a:lnTo>
                  <a:lnTo>
                    <a:pt x="26670" y="1270"/>
                  </a:lnTo>
                  <a:lnTo>
                    <a:pt x="16510" y="2540"/>
                  </a:lnTo>
                  <a:lnTo>
                    <a:pt x="7620" y="38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8194675" y="2103289"/>
              <a:ext cx="127000" cy="15868"/>
            </a:xfrm>
            <a:custGeom>
              <a:avLst/>
              <a:gdLst/>
              <a:ahLst/>
              <a:cxnLst/>
              <a:rect l="0" t="0" r="0" b="0"/>
              <a:pathLst>
                <a:path w="127255" h="16384">
                  <a:moveTo>
                    <a:pt x="9652" y="2921"/>
                  </a:moveTo>
                  <a:lnTo>
                    <a:pt x="18923" y="1524"/>
                  </a:lnTo>
                  <a:lnTo>
                    <a:pt x="36957" y="0"/>
                  </a:lnTo>
                  <a:lnTo>
                    <a:pt x="54356" y="127"/>
                  </a:lnTo>
                  <a:lnTo>
                    <a:pt x="70739" y="1524"/>
                  </a:lnTo>
                  <a:lnTo>
                    <a:pt x="85979" y="3810"/>
                  </a:lnTo>
                  <a:lnTo>
                    <a:pt x="99949" y="6477"/>
                  </a:lnTo>
                  <a:lnTo>
                    <a:pt x="112395" y="9144"/>
                  </a:lnTo>
                  <a:lnTo>
                    <a:pt x="123063" y="11430"/>
                  </a:lnTo>
                  <a:lnTo>
                    <a:pt x="125222" y="12827"/>
                  </a:lnTo>
                  <a:lnTo>
                    <a:pt x="127127" y="13462"/>
                  </a:lnTo>
                  <a:lnTo>
                    <a:pt x="127254" y="13843"/>
                  </a:lnTo>
                  <a:lnTo>
                    <a:pt x="126492" y="14351"/>
                  </a:lnTo>
                  <a:lnTo>
                    <a:pt x="124714" y="15240"/>
                  </a:lnTo>
                  <a:lnTo>
                    <a:pt x="121412" y="16383"/>
                  </a:lnTo>
                  <a:lnTo>
                    <a:pt x="106934" y="11811"/>
                  </a:lnTo>
                  <a:lnTo>
                    <a:pt x="92583" y="8128"/>
                  </a:lnTo>
                  <a:lnTo>
                    <a:pt x="78105" y="5334"/>
                  </a:lnTo>
                  <a:lnTo>
                    <a:pt x="63754" y="3683"/>
                  </a:lnTo>
                  <a:lnTo>
                    <a:pt x="49276" y="2794"/>
                  </a:lnTo>
                  <a:lnTo>
                    <a:pt x="34925" y="2794"/>
                  </a:lnTo>
                  <a:lnTo>
                    <a:pt x="20447" y="3556"/>
                  </a:lnTo>
                  <a:lnTo>
                    <a:pt x="5969" y="5080"/>
                  </a:lnTo>
                  <a:lnTo>
                    <a:pt x="3556" y="6096"/>
                  </a:lnTo>
                  <a:lnTo>
                    <a:pt x="1524" y="6731"/>
                  </a:lnTo>
                  <a:lnTo>
                    <a:pt x="127" y="6477"/>
                  </a:lnTo>
                  <a:lnTo>
                    <a:pt x="0" y="5842"/>
                  </a:lnTo>
                  <a:lnTo>
                    <a:pt x="381" y="495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8194675" y="2103289"/>
              <a:ext cx="127000" cy="15868"/>
            </a:xfrm>
            <a:custGeom>
              <a:avLst/>
              <a:gdLst/>
              <a:ahLst/>
              <a:cxnLst/>
              <a:rect l="0" t="0" r="0" b="0"/>
              <a:pathLst>
                <a:path w="127001" h="16511">
                  <a:moveTo>
                    <a:pt x="1270" y="5080"/>
                  </a:moveTo>
                  <a:lnTo>
                    <a:pt x="0" y="5080"/>
                  </a:lnTo>
                  <a:lnTo>
                    <a:pt x="0" y="6350"/>
                  </a:lnTo>
                  <a:lnTo>
                    <a:pt x="1270" y="6350"/>
                  </a:lnTo>
                  <a:lnTo>
                    <a:pt x="3810" y="5080"/>
                  </a:lnTo>
                  <a:lnTo>
                    <a:pt x="6350" y="5080"/>
                  </a:lnTo>
                  <a:lnTo>
                    <a:pt x="20320" y="2540"/>
                  </a:lnTo>
                  <a:lnTo>
                    <a:pt x="35560" y="2540"/>
                  </a:lnTo>
                  <a:lnTo>
                    <a:pt x="49530" y="2540"/>
                  </a:lnTo>
                  <a:lnTo>
                    <a:pt x="63500" y="2540"/>
                  </a:lnTo>
                  <a:lnTo>
                    <a:pt x="78740" y="5080"/>
                  </a:lnTo>
                  <a:lnTo>
                    <a:pt x="92710" y="7620"/>
                  </a:lnTo>
                  <a:lnTo>
                    <a:pt x="107950" y="11430"/>
                  </a:lnTo>
                  <a:lnTo>
                    <a:pt x="121920" y="16510"/>
                  </a:lnTo>
                  <a:lnTo>
                    <a:pt x="124460" y="15240"/>
                  </a:lnTo>
                  <a:lnTo>
                    <a:pt x="127000" y="13970"/>
                  </a:lnTo>
                  <a:lnTo>
                    <a:pt x="127000" y="12700"/>
                  </a:lnTo>
                  <a:lnTo>
                    <a:pt x="127000" y="12700"/>
                  </a:lnTo>
                  <a:lnTo>
                    <a:pt x="125730" y="12700"/>
                  </a:lnTo>
                  <a:lnTo>
                    <a:pt x="123190" y="11430"/>
                  </a:lnTo>
                  <a:lnTo>
                    <a:pt x="113030" y="8890"/>
                  </a:lnTo>
                  <a:lnTo>
                    <a:pt x="100330" y="6350"/>
                  </a:lnTo>
                  <a:lnTo>
                    <a:pt x="86360" y="3810"/>
                  </a:lnTo>
                  <a:lnTo>
                    <a:pt x="71120" y="1270"/>
                  </a:lnTo>
                  <a:lnTo>
                    <a:pt x="54610" y="0"/>
                  </a:lnTo>
                  <a:lnTo>
                    <a:pt x="36830" y="0"/>
                  </a:lnTo>
                  <a:lnTo>
                    <a:pt x="19050" y="1270"/>
                  </a:lnTo>
                  <a:lnTo>
                    <a:pt x="1016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442325" y="2249276"/>
              <a:ext cx="46038" cy="41257"/>
            </a:xfrm>
            <a:custGeom>
              <a:avLst/>
              <a:gdLst/>
              <a:ahLst/>
              <a:cxnLst/>
              <a:rect l="0" t="0" r="0" b="0"/>
              <a:pathLst>
                <a:path w="46864" h="40387">
                  <a:moveTo>
                    <a:pt x="8763" y="16256"/>
                  </a:moveTo>
                  <a:lnTo>
                    <a:pt x="18542" y="10414"/>
                  </a:lnTo>
                  <a:lnTo>
                    <a:pt x="29464" y="4699"/>
                  </a:lnTo>
                  <a:lnTo>
                    <a:pt x="41529" y="0"/>
                  </a:lnTo>
                  <a:lnTo>
                    <a:pt x="37973" y="6477"/>
                  </a:lnTo>
                  <a:lnTo>
                    <a:pt x="36195" y="12954"/>
                  </a:lnTo>
                  <a:lnTo>
                    <a:pt x="35814" y="19050"/>
                  </a:lnTo>
                  <a:lnTo>
                    <a:pt x="36703" y="24765"/>
                  </a:lnTo>
                  <a:lnTo>
                    <a:pt x="38481" y="29845"/>
                  </a:lnTo>
                  <a:lnTo>
                    <a:pt x="40894" y="34290"/>
                  </a:lnTo>
                  <a:lnTo>
                    <a:pt x="43815" y="37846"/>
                  </a:lnTo>
                  <a:lnTo>
                    <a:pt x="46863" y="40386"/>
                  </a:lnTo>
                  <a:lnTo>
                    <a:pt x="32639" y="36576"/>
                  </a:lnTo>
                  <a:lnTo>
                    <a:pt x="19304" y="33528"/>
                  </a:lnTo>
                  <a:lnTo>
                    <a:pt x="13335" y="31623"/>
                  </a:lnTo>
                  <a:lnTo>
                    <a:pt x="8128" y="29210"/>
                  </a:lnTo>
                  <a:lnTo>
                    <a:pt x="3556" y="26035"/>
                  </a:lnTo>
                  <a:lnTo>
                    <a:pt x="0" y="217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442325" y="2249276"/>
              <a:ext cx="46038" cy="41257"/>
            </a:xfrm>
            <a:custGeom>
              <a:avLst/>
              <a:gdLst/>
              <a:ahLst/>
              <a:cxnLst/>
              <a:rect l="0" t="0" r="0" b="0"/>
              <a:pathLst>
                <a:path w="46991" h="40641">
                  <a:moveTo>
                    <a:pt x="0" y="21590"/>
                  </a:moveTo>
                  <a:lnTo>
                    <a:pt x="3810" y="26670"/>
                  </a:lnTo>
                  <a:lnTo>
                    <a:pt x="8890" y="29210"/>
                  </a:lnTo>
                  <a:lnTo>
                    <a:pt x="13970" y="31750"/>
                  </a:lnTo>
                  <a:lnTo>
                    <a:pt x="20320" y="34290"/>
                  </a:lnTo>
                  <a:lnTo>
                    <a:pt x="33020" y="36830"/>
                  </a:lnTo>
                  <a:lnTo>
                    <a:pt x="46990" y="40640"/>
                  </a:lnTo>
                  <a:lnTo>
                    <a:pt x="44450" y="38100"/>
                  </a:lnTo>
                  <a:lnTo>
                    <a:pt x="41910" y="34290"/>
                  </a:lnTo>
                  <a:lnTo>
                    <a:pt x="39370" y="30480"/>
                  </a:lnTo>
                  <a:lnTo>
                    <a:pt x="36830" y="25400"/>
                  </a:lnTo>
                  <a:lnTo>
                    <a:pt x="36830" y="19050"/>
                  </a:lnTo>
                  <a:lnTo>
                    <a:pt x="36830" y="12700"/>
                  </a:lnTo>
                  <a:lnTo>
                    <a:pt x="38100" y="6350"/>
                  </a:lnTo>
                  <a:lnTo>
                    <a:pt x="41910" y="0"/>
                  </a:lnTo>
                  <a:lnTo>
                    <a:pt x="30480" y="5080"/>
                  </a:lnTo>
                  <a:lnTo>
                    <a:pt x="19050" y="11430"/>
                  </a:lnTo>
                  <a:lnTo>
                    <a:pt x="8890" y="165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8512175" y="2249276"/>
              <a:ext cx="44450" cy="39670"/>
            </a:xfrm>
            <a:custGeom>
              <a:avLst/>
              <a:gdLst/>
              <a:ahLst/>
              <a:cxnLst/>
              <a:rect l="0" t="0" r="0" b="0"/>
              <a:pathLst>
                <a:path w="44197" h="39371">
                  <a:moveTo>
                    <a:pt x="0" y="0"/>
                  </a:moveTo>
                  <a:lnTo>
                    <a:pt x="6985" y="762"/>
                  </a:lnTo>
                  <a:lnTo>
                    <a:pt x="13716" y="2794"/>
                  </a:lnTo>
                  <a:lnTo>
                    <a:pt x="20193" y="5842"/>
                  </a:lnTo>
                  <a:lnTo>
                    <a:pt x="26289" y="9652"/>
                  </a:lnTo>
                  <a:lnTo>
                    <a:pt x="31750" y="13716"/>
                  </a:lnTo>
                  <a:lnTo>
                    <a:pt x="36703" y="17907"/>
                  </a:lnTo>
                  <a:lnTo>
                    <a:pt x="40894" y="21717"/>
                  </a:lnTo>
                  <a:lnTo>
                    <a:pt x="44196" y="25019"/>
                  </a:lnTo>
                  <a:lnTo>
                    <a:pt x="39751" y="27940"/>
                  </a:lnTo>
                  <a:lnTo>
                    <a:pt x="34798" y="30226"/>
                  </a:lnTo>
                  <a:lnTo>
                    <a:pt x="29464" y="32004"/>
                  </a:lnTo>
                  <a:lnTo>
                    <a:pt x="24003" y="33401"/>
                  </a:lnTo>
                  <a:lnTo>
                    <a:pt x="12319" y="36068"/>
                  </a:lnTo>
                  <a:lnTo>
                    <a:pt x="381" y="39370"/>
                  </a:lnTo>
                  <a:lnTo>
                    <a:pt x="4064" y="34544"/>
                  </a:lnTo>
                  <a:lnTo>
                    <a:pt x="6604" y="28956"/>
                  </a:lnTo>
                  <a:lnTo>
                    <a:pt x="8001" y="23114"/>
                  </a:lnTo>
                  <a:lnTo>
                    <a:pt x="8128" y="17272"/>
                  </a:lnTo>
                  <a:lnTo>
                    <a:pt x="7493" y="11684"/>
                  </a:lnTo>
                  <a:lnTo>
                    <a:pt x="5842" y="6731"/>
                  </a:lnTo>
                  <a:lnTo>
                    <a:pt x="3302" y="266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8512175" y="2249276"/>
              <a:ext cx="44450" cy="39670"/>
            </a:xfrm>
            <a:custGeom>
              <a:avLst/>
              <a:gdLst/>
              <a:ahLst/>
              <a:cxnLst/>
              <a:rect l="0" t="0" r="0" b="0"/>
              <a:pathLst>
                <a:path w="43181" h="39371">
                  <a:moveTo>
                    <a:pt x="0" y="0"/>
                  </a:moveTo>
                  <a:lnTo>
                    <a:pt x="6350" y="0"/>
                  </a:lnTo>
                  <a:lnTo>
                    <a:pt x="12700" y="2540"/>
                  </a:lnTo>
                  <a:lnTo>
                    <a:pt x="20320" y="5080"/>
                  </a:lnTo>
                  <a:lnTo>
                    <a:pt x="25400" y="8890"/>
                  </a:lnTo>
                  <a:lnTo>
                    <a:pt x="31750" y="12700"/>
                  </a:lnTo>
                  <a:lnTo>
                    <a:pt x="36830" y="17780"/>
                  </a:lnTo>
                  <a:lnTo>
                    <a:pt x="40640" y="21590"/>
                  </a:lnTo>
                  <a:lnTo>
                    <a:pt x="43180" y="24130"/>
                  </a:lnTo>
                  <a:lnTo>
                    <a:pt x="39370" y="27940"/>
                  </a:lnTo>
                  <a:lnTo>
                    <a:pt x="34290" y="29210"/>
                  </a:lnTo>
                  <a:lnTo>
                    <a:pt x="29210" y="31750"/>
                  </a:lnTo>
                  <a:lnTo>
                    <a:pt x="22860" y="33020"/>
                  </a:lnTo>
                  <a:lnTo>
                    <a:pt x="11430" y="35560"/>
                  </a:lnTo>
                  <a:lnTo>
                    <a:pt x="0" y="39370"/>
                  </a:lnTo>
                  <a:lnTo>
                    <a:pt x="3810" y="34290"/>
                  </a:lnTo>
                  <a:lnTo>
                    <a:pt x="6350" y="27940"/>
                  </a:lnTo>
                  <a:lnTo>
                    <a:pt x="7620" y="22860"/>
                  </a:lnTo>
                  <a:lnTo>
                    <a:pt x="7620" y="16510"/>
                  </a:lnTo>
                  <a:lnTo>
                    <a:pt x="7620" y="11430"/>
                  </a:lnTo>
                  <a:lnTo>
                    <a:pt x="5080" y="6350"/>
                  </a:lnTo>
                  <a:lnTo>
                    <a:pt x="2540" y="25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8159750" y="2242929"/>
              <a:ext cx="44450" cy="36496"/>
            </a:xfrm>
            <a:custGeom>
              <a:avLst/>
              <a:gdLst/>
              <a:ahLst/>
              <a:cxnLst/>
              <a:rect l="0" t="0" r="0" b="0"/>
              <a:pathLst>
                <a:path w="45721" h="36958">
                  <a:moveTo>
                    <a:pt x="6350" y="12700"/>
                  </a:moveTo>
                  <a:lnTo>
                    <a:pt x="13208" y="9906"/>
                  </a:lnTo>
                  <a:lnTo>
                    <a:pt x="26924" y="4318"/>
                  </a:lnTo>
                  <a:lnTo>
                    <a:pt x="33147" y="2032"/>
                  </a:lnTo>
                  <a:lnTo>
                    <a:pt x="38608" y="508"/>
                  </a:lnTo>
                  <a:lnTo>
                    <a:pt x="42926" y="0"/>
                  </a:lnTo>
                  <a:lnTo>
                    <a:pt x="44450" y="254"/>
                  </a:lnTo>
                  <a:lnTo>
                    <a:pt x="45720" y="889"/>
                  </a:lnTo>
                  <a:lnTo>
                    <a:pt x="41910" y="3810"/>
                  </a:lnTo>
                  <a:lnTo>
                    <a:pt x="38862" y="7493"/>
                  </a:lnTo>
                  <a:lnTo>
                    <a:pt x="36703" y="11684"/>
                  </a:lnTo>
                  <a:lnTo>
                    <a:pt x="35560" y="16383"/>
                  </a:lnTo>
                  <a:lnTo>
                    <a:pt x="35433" y="21463"/>
                  </a:lnTo>
                  <a:lnTo>
                    <a:pt x="36576" y="26670"/>
                  </a:lnTo>
                  <a:lnTo>
                    <a:pt x="38862" y="31877"/>
                  </a:lnTo>
                  <a:lnTo>
                    <a:pt x="42545" y="36957"/>
                  </a:lnTo>
                  <a:lnTo>
                    <a:pt x="35306" y="36449"/>
                  </a:lnTo>
                  <a:lnTo>
                    <a:pt x="28448" y="35179"/>
                  </a:lnTo>
                  <a:lnTo>
                    <a:pt x="21971" y="33147"/>
                  </a:lnTo>
                  <a:lnTo>
                    <a:pt x="16129" y="30480"/>
                  </a:lnTo>
                  <a:lnTo>
                    <a:pt x="10795" y="27305"/>
                  </a:lnTo>
                  <a:lnTo>
                    <a:pt x="6350" y="23495"/>
                  </a:lnTo>
                  <a:lnTo>
                    <a:pt x="2667" y="19431"/>
                  </a:lnTo>
                  <a:lnTo>
                    <a:pt x="0" y="1511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8159750" y="2242929"/>
              <a:ext cx="46038" cy="36496"/>
            </a:xfrm>
            <a:custGeom>
              <a:avLst/>
              <a:gdLst/>
              <a:ahLst/>
              <a:cxnLst/>
              <a:rect l="0" t="0" r="0" b="0"/>
              <a:pathLst>
                <a:path w="45721" h="36831">
                  <a:moveTo>
                    <a:pt x="0" y="15240"/>
                  </a:moveTo>
                  <a:lnTo>
                    <a:pt x="2540" y="19050"/>
                  </a:lnTo>
                  <a:lnTo>
                    <a:pt x="6350" y="24130"/>
                  </a:lnTo>
                  <a:lnTo>
                    <a:pt x="10160" y="27940"/>
                  </a:lnTo>
                  <a:lnTo>
                    <a:pt x="15240" y="30480"/>
                  </a:lnTo>
                  <a:lnTo>
                    <a:pt x="21590" y="33020"/>
                  </a:lnTo>
                  <a:lnTo>
                    <a:pt x="27940" y="35560"/>
                  </a:lnTo>
                  <a:lnTo>
                    <a:pt x="34290" y="36830"/>
                  </a:lnTo>
                  <a:lnTo>
                    <a:pt x="41910" y="36830"/>
                  </a:lnTo>
                  <a:lnTo>
                    <a:pt x="38100" y="31750"/>
                  </a:lnTo>
                  <a:lnTo>
                    <a:pt x="35560" y="26670"/>
                  </a:lnTo>
                  <a:lnTo>
                    <a:pt x="34290" y="21590"/>
                  </a:lnTo>
                  <a:lnTo>
                    <a:pt x="35560" y="16510"/>
                  </a:lnTo>
                  <a:lnTo>
                    <a:pt x="35560" y="11430"/>
                  </a:lnTo>
                  <a:lnTo>
                    <a:pt x="38100" y="7620"/>
                  </a:lnTo>
                  <a:lnTo>
                    <a:pt x="41910" y="3810"/>
                  </a:lnTo>
                  <a:lnTo>
                    <a:pt x="45720" y="1270"/>
                  </a:lnTo>
                  <a:lnTo>
                    <a:pt x="44450" y="0"/>
                  </a:lnTo>
                  <a:lnTo>
                    <a:pt x="41910" y="0"/>
                  </a:lnTo>
                  <a:lnTo>
                    <a:pt x="38100" y="0"/>
                  </a:lnTo>
                  <a:lnTo>
                    <a:pt x="33020" y="2540"/>
                  </a:lnTo>
                  <a:lnTo>
                    <a:pt x="26670" y="3810"/>
                  </a:lnTo>
                  <a:lnTo>
                    <a:pt x="12700" y="10160"/>
                  </a:lnTo>
                  <a:lnTo>
                    <a:pt x="6350" y="1270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229600" y="2244515"/>
              <a:ext cx="49213" cy="41257"/>
            </a:xfrm>
            <a:custGeom>
              <a:avLst/>
              <a:gdLst/>
              <a:ahLst/>
              <a:cxnLst/>
              <a:rect l="0" t="0" r="0" b="0"/>
              <a:pathLst>
                <a:path w="49023" h="41530">
                  <a:moveTo>
                    <a:pt x="7747" y="381"/>
                  </a:moveTo>
                  <a:lnTo>
                    <a:pt x="10668" y="0"/>
                  </a:lnTo>
                  <a:lnTo>
                    <a:pt x="16764" y="1016"/>
                  </a:lnTo>
                  <a:lnTo>
                    <a:pt x="22860" y="3810"/>
                  </a:lnTo>
                  <a:lnTo>
                    <a:pt x="28829" y="8001"/>
                  </a:lnTo>
                  <a:lnTo>
                    <a:pt x="34544" y="13081"/>
                  </a:lnTo>
                  <a:lnTo>
                    <a:pt x="40005" y="18415"/>
                  </a:lnTo>
                  <a:lnTo>
                    <a:pt x="44831" y="23495"/>
                  </a:lnTo>
                  <a:lnTo>
                    <a:pt x="49022" y="27686"/>
                  </a:lnTo>
                  <a:lnTo>
                    <a:pt x="48387" y="29337"/>
                  </a:lnTo>
                  <a:lnTo>
                    <a:pt x="46990" y="30988"/>
                  </a:lnTo>
                  <a:lnTo>
                    <a:pt x="42672" y="33909"/>
                  </a:lnTo>
                  <a:lnTo>
                    <a:pt x="36703" y="36576"/>
                  </a:lnTo>
                  <a:lnTo>
                    <a:pt x="29464" y="38735"/>
                  </a:lnTo>
                  <a:lnTo>
                    <a:pt x="21717" y="40386"/>
                  </a:lnTo>
                  <a:lnTo>
                    <a:pt x="13843" y="41402"/>
                  </a:lnTo>
                  <a:lnTo>
                    <a:pt x="6350" y="41529"/>
                  </a:lnTo>
                  <a:lnTo>
                    <a:pt x="0" y="40894"/>
                  </a:lnTo>
                  <a:lnTo>
                    <a:pt x="2794" y="39370"/>
                  </a:lnTo>
                  <a:lnTo>
                    <a:pt x="5207" y="37465"/>
                  </a:lnTo>
                  <a:lnTo>
                    <a:pt x="9144" y="32893"/>
                  </a:lnTo>
                  <a:lnTo>
                    <a:pt x="11938" y="27178"/>
                  </a:lnTo>
                  <a:lnTo>
                    <a:pt x="13462" y="21209"/>
                  </a:lnTo>
                  <a:lnTo>
                    <a:pt x="13589" y="15113"/>
                  </a:lnTo>
                  <a:lnTo>
                    <a:pt x="12319" y="9525"/>
                  </a:lnTo>
                  <a:lnTo>
                    <a:pt x="11049" y="7112"/>
                  </a:lnTo>
                  <a:lnTo>
                    <a:pt x="9398" y="4826"/>
                  </a:lnTo>
                  <a:lnTo>
                    <a:pt x="7366" y="2921"/>
                  </a:lnTo>
                  <a:lnTo>
                    <a:pt x="4826" y="152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8229600" y="2244515"/>
              <a:ext cx="49213" cy="41257"/>
            </a:xfrm>
            <a:custGeom>
              <a:avLst/>
              <a:gdLst/>
              <a:ahLst/>
              <a:cxnLst/>
              <a:rect l="0" t="0" r="0" b="0"/>
              <a:pathLst>
                <a:path w="49531" h="41911">
                  <a:moveTo>
                    <a:pt x="5080" y="1270"/>
                  </a:moveTo>
                  <a:lnTo>
                    <a:pt x="7620" y="3810"/>
                  </a:lnTo>
                  <a:lnTo>
                    <a:pt x="8890" y="5080"/>
                  </a:lnTo>
                  <a:lnTo>
                    <a:pt x="11430" y="7620"/>
                  </a:lnTo>
                  <a:lnTo>
                    <a:pt x="12700" y="10160"/>
                  </a:lnTo>
                  <a:lnTo>
                    <a:pt x="13970" y="15240"/>
                  </a:lnTo>
                  <a:lnTo>
                    <a:pt x="13970" y="21590"/>
                  </a:lnTo>
                  <a:lnTo>
                    <a:pt x="11430" y="27940"/>
                  </a:lnTo>
                  <a:lnTo>
                    <a:pt x="8890" y="33020"/>
                  </a:lnTo>
                  <a:lnTo>
                    <a:pt x="5080" y="38100"/>
                  </a:lnTo>
                  <a:lnTo>
                    <a:pt x="2540" y="39370"/>
                  </a:lnTo>
                  <a:lnTo>
                    <a:pt x="0" y="40640"/>
                  </a:lnTo>
                  <a:lnTo>
                    <a:pt x="6350" y="41910"/>
                  </a:lnTo>
                  <a:lnTo>
                    <a:pt x="13970" y="41910"/>
                  </a:lnTo>
                  <a:lnTo>
                    <a:pt x="21590" y="40640"/>
                  </a:lnTo>
                  <a:lnTo>
                    <a:pt x="29210" y="39370"/>
                  </a:lnTo>
                  <a:lnTo>
                    <a:pt x="36830" y="36830"/>
                  </a:lnTo>
                  <a:lnTo>
                    <a:pt x="43180" y="34290"/>
                  </a:lnTo>
                  <a:lnTo>
                    <a:pt x="46990" y="31750"/>
                  </a:lnTo>
                  <a:lnTo>
                    <a:pt x="48260" y="29210"/>
                  </a:lnTo>
                  <a:lnTo>
                    <a:pt x="49530" y="27940"/>
                  </a:lnTo>
                  <a:lnTo>
                    <a:pt x="44450" y="24130"/>
                  </a:lnTo>
                  <a:lnTo>
                    <a:pt x="39370" y="19050"/>
                  </a:lnTo>
                  <a:lnTo>
                    <a:pt x="34290" y="13970"/>
                  </a:lnTo>
                  <a:lnTo>
                    <a:pt x="29210" y="8890"/>
                  </a:lnTo>
                  <a:lnTo>
                    <a:pt x="22860" y="3810"/>
                  </a:lnTo>
                  <a:lnTo>
                    <a:pt x="16510" y="1270"/>
                  </a:lnTo>
                  <a:lnTo>
                    <a:pt x="10160" y="0"/>
                  </a:lnTo>
                  <a:lnTo>
                    <a:pt x="7620" y="127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8401050" y="1781163"/>
              <a:ext cx="379413" cy="209461"/>
            </a:xfrm>
            <a:custGeom>
              <a:avLst/>
              <a:gdLst/>
              <a:ahLst/>
              <a:cxnLst/>
              <a:rect l="0" t="0" r="0" b="0"/>
              <a:pathLst>
                <a:path w="379731" h="209551">
                  <a:moveTo>
                    <a:pt x="379730" y="209550"/>
                  </a:moveTo>
                  <a:lnTo>
                    <a:pt x="373380" y="200660"/>
                  </a:lnTo>
                  <a:lnTo>
                    <a:pt x="367030" y="191770"/>
                  </a:lnTo>
                  <a:lnTo>
                    <a:pt x="351790" y="173990"/>
                  </a:lnTo>
                  <a:lnTo>
                    <a:pt x="335280" y="154940"/>
                  </a:lnTo>
                  <a:lnTo>
                    <a:pt x="317500" y="135890"/>
                  </a:lnTo>
                  <a:lnTo>
                    <a:pt x="298450" y="116840"/>
                  </a:lnTo>
                  <a:lnTo>
                    <a:pt x="276860" y="97790"/>
                  </a:lnTo>
                  <a:lnTo>
                    <a:pt x="254000" y="80010"/>
                  </a:lnTo>
                  <a:lnTo>
                    <a:pt x="229870" y="63500"/>
                  </a:lnTo>
                  <a:lnTo>
                    <a:pt x="218440" y="55880"/>
                  </a:lnTo>
                  <a:lnTo>
                    <a:pt x="204470" y="48260"/>
                  </a:lnTo>
                  <a:lnTo>
                    <a:pt x="191770" y="40640"/>
                  </a:lnTo>
                  <a:lnTo>
                    <a:pt x="179070" y="34290"/>
                  </a:lnTo>
                  <a:lnTo>
                    <a:pt x="165100" y="27940"/>
                  </a:lnTo>
                  <a:lnTo>
                    <a:pt x="151130" y="21590"/>
                  </a:lnTo>
                  <a:lnTo>
                    <a:pt x="137160" y="16510"/>
                  </a:lnTo>
                  <a:lnTo>
                    <a:pt x="123190" y="12700"/>
                  </a:lnTo>
                  <a:lnTo>
                    <a:pt x="107950" y="8890"/>
                  </a:lnTo>
                  <a:lnTo>
                    <a:pt x="93980" y="5080"/>
                  </a:lnTo>
                  <a:lnTo>
                    <a:pt x="78740" y="2540"/>
                  </a:lnTo>
                  <a:lnTo>
                    <a:pt x="63500" y="1270"/>
                  </a:lnTo>
                  <a:lnTo>
                    <a:pt x="48260" y="0"/>
                  </a:lnTo>
                  <a:lnTo>
                    <a:pt x="31750" y="0"/>
                  </a:lnTo>
                  <a:lnTo>
                    <a:pt x="16510" y="1270"/>
                  </a:lnTo>
                  <a:lnTo>
                    <a:pt x="0" y="254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8394700" y="1822420"/>
              <a:ext cx="409575" cy="228503"/>
            </a:xfrm>
            <a:custGeom>
              <a:avLst/>
              <a:gdLst/>
              <a:ahLst/>
              <a:cxnLst/>
              <a:rect l="0" t="0" r="0" b="0"/>
              <a:pathLst>
                <a:path w="410211" h="228601">
                  <a:moveTo>
                    <a:pt x="410210" y="228600"/>
                  </a:moveTo>
                  <a:lnTo>
                    <a:pt x="388620" y="204470"/>
                  </a:lnTo>
                  <a:lnTo>
                    <a:pt x="365760" y="181610"/>
                  </a:lnTo>
                  <a:lnTo>
                    <a:pt x="342900" y="158750"/>
                  </a:lnTo>
                  <a:lnTo>
                    <a:pt x="318770" y="137160"/>
                  </a:lnTo>
                  <a:lnTo>
                    <a:pt x="294640" y="116840"/>
                  </a:lnTo>
                  <a:lnTo>
                    <a:pt x="269240" y="96520"/>
                  </a:lnTo>
                  <a:lnTo>
                    <a:pt x="242570" y="78740"/>
                  </a:lnTo>
                  <a:lnTo>
                    <a:pt x="217170" y="60960"/>
                  </a:lnTo>
                  <a:lnTo>
                    <a:pt x="190500" y="45720"/>
                  </a:lnTo>
                  <a:lnTo>
                    <a:pt x="163830" y="33020"/>
                  </a:lnTo>
                  <a:lnTo>
                    <a:pt x="137160" y="21590"/>
                  </a:lnTo>
                  <a:lnTo>
                    <a:pt x="109220" y="12700"/>
                  </a:lnTo>
                  <a:lnTo>
                    <a:pt x="82550" y="6350"/>
                  </a:lnTo>
                  <a:lnTo>
                    <a:pt x="68580" y="3810"/>
                  </a:lnTo>
                  <a:lnTo>
                    <a:pt x="54610" y="1270"/>
                  </a:lnTo>
                  <a:lnTo>
                    <a:pt x="40640" y="0"/>
                  </a:lnTo>
                  <a:lnTo>
                    <a:pt x="27940" y="0"/>
                  </a:lnTo>
                  <a:lnTo>
                    <a:pt x="13970" y="0"/>
                  </a:lnTo>
                  <a:lnTo>
                    <a:pt x="0" y="127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8391525" y="1868439"/>
              <a:ext cx="425450" cy="244371"/>
            </a:xfrm>
            <a:custGeom>
              <a:avLst/>
              <a:gdLst/>
              <a:ahLst/>
              <a:cxnLst/>
              <a:rect l="0" t="0" r="0" b="0"/>
              <a:pathLst>
                <a:path w="426721" h="245111">
                  <a:moveTo>
                    <a:pt x="426720" y="245110"/>
                  </a:moveTo>
                  <a:lnTo>
                    <a:pt x="419100" y="236220"/>
                  </a:lnTo>
                  <a:lnTo>
                    <a:pt x="411480" y="227330"/>
                  </a:lnTo>
                  <a:lnTo>
                    <a:pt x="401320" y="217170"/>
                  </a:lnTo>
                  <a:lnTo>
                    <a:pt x="392430" y="207010"/>
                  </a:lnTo>
                  <a:lnTo>
                    <a:pt x="382270" y="196850"/>
                  </a:lnTo>
                  <a:lnTo>
                    <a:pt x="372110" y="186690"/>
                  </a:lnTo>
                  <a:lnTo>
                    <a:pt x="349250" y="163830"/>
                  </a:lnTo>
                  <a:lnTo>
                    <a:pt x="326390" y="142240"/>
                  </a:lnTo>
                  <a:lnTo>
                    <a:pt x="300990" y="120650"/>
                  </a:lnTo>
                  <a:lnTo>
                    <a:pt x="274320" y="99060"/>
                  </a:lnTo>
                  <a:lnTo>
                    <a:pt x="246380" y="77470"/>
                  </a:lnTo>
                  <a:lnTo>
                    <a:pt x="232410" y="68580"/>
                  </a:lnTo>
                  <a:lnTo>
                    <a:pt x="217170" y="58420"/>
                  </a:lnTo>
                  <a:lnTo>
                    <a:pt x="201930" y="49530"/>
                  </a:lnTo>
                  <a:lnTo>
                    <a:pt x="187960" y="41910"/>
                  </a:lnTo>
                  <a:lnTo>
                    <a:pt x="172720" y="34290"/>
                  </a:lnTo>
                  <a:lnTo>
                    <a:pt x="157480" y="26670"/>
                  </a:lnTo>
                  <a:lnTo>
                    <a:pt x="142240" y="20320"/>
                  </a:lnTo>
                  <a:lnTo>
                    <a:pt x="125730" y="15240"/>
                  </a:lnTo>
                  <a:lnTo>
                    <a:pt x="110490" y="10160"/>
                  </a:lnTo>
                  <a:lnTo>
                    <a:pt x="95250" y="6350"/>
                  </a:lnTo>
                  <a:lnTo>
                    <a:pt x="78740" y="2540"/>
                  </a:lnTo>
                  <a:lnTo>
                    <a:pt x="63500" y="1270"/>
                  </a:lnTo>
                  <a:lnTo>
                    <a:pt x="46990" y="0"/>
                  </a:lnTo>
                  <a:lnTo>
                    <a:pt x="31750" y="0"/>
                  </a:lnTo>
                  <a:lnTo>
                    <a:pt x="16510" y="127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8386763" y="1914456"/>
              <a:ext cx="487362" cy="336407"/>
            </a:xfrm>
            <a:custGeom>
              <a:avLst/>
              <a:gdLst/>
              <a:ahLst/>
              <a:cxnLst/>
              <a:rect l="0" t="0" r="0" b="0"/>
              <a:pathLst>
                <a:path w="486411" h="335281">
                  <a:moveTo>
                    <a:pt x="486410" y="335280"/>
                  </a:moveTo>
                  <a:lnTo>
                    <a:pt x="478790" y="321310"/>
                  </a:lnTo>
                  <a:lnTo>
                    <a:pt x="471170" y="307340"/>
                  </a:lnTo>
                  <a:lnTo>
                    <a:pt x="462280" y="293370"/>
                  </a:lnTo>
                  <a:lnTo>
                    <a:pt x="450850" y="278130"/>
                  </a:lnTo>
                  <a:lnTo>
                    <a:pt x="440690" y="264160"/>
                  </a:lnTo>
                  <a:lnTo>
                    <a:pt x="427990" y="248920"/>
                  </a:lnTo>
                  <a:lnTo>
                    <a:pt x="415290" y="233680"/>
                  </a:lnTo>
                  <a:lnTo>
                    <a:pt x="401320" y="218440"/>
                  </a:lnTo>
                  <a:lnTo>
                    <a:pt x="386080" y="203200"/>
                  </a:lnTo>
                  <a:lnTo>
                    <a:pt x="370840" y="187960"/>
                  </a:lnTo>
                  <a:lnTo>
                    <a:pt x="355600" y="173990"/>
                  </a:lnTo>
                  <a:lnTo>
                    <a:pt x="339090" y="158750"/>
                  </a:lnTo>
                  <a:lnTo>
                    <a:pt x="321310" y="144780"/>
                  </a:lnTo>
                  <a:lnTo>
                    <a:pt x="304800" y="130810"/>
                  </a:lnTo>
                  <a:lnTo>
                    <a:pt x="287020" y="116840"/>
                  </a:lnTo>
                  <a:lnTo>
                    <a:pt x="269240" y="104140"/>
                  </a:lnTo>
                  <a:lnTo>
                    <a:pt x="251460" y="91440"/>
                  </a:lnTo>
                  <a:lnTo>
                    <a:pt x="232410" y="78740"/>
                  </a:lnTo>
                  <a:lnTo>
                    <a:pt x="214630" y="67310"/>
                  </a:lnTo>
                  <a:lnTo>
                    <a:pt x="196850" y="57150"/>
                  </a:lnTo>
                  <a:lnTo>
                    <a:pt x="177800" y="46990"/>
                  </a:lnTo>
                  <a:lnTo>
                    <a:pt x="160020" y="36830"/>
                  </a:lnTo>
                  <a:lnTo>
                    <a:pt x="142240" y="29210"/>
                  </a:lnTo>
                  <a:lnTo>
                    <a:pt x="124460" y="21590"/>
                  </a:lnTo>
                  <a:lnTo>
                    <a:pt x="106680" y="15240"/>
                  </a:lnTo>
                  <a:lnTo>
                    <a:pt x="90170" y="10160"/>
                  </a:lnTo>
                  <a:lnTo>
                    <a:pt x="73660" y="6350"/>
                  </a:lnTo>
                  <a:lnTo>
                    <a:pt x="57150" y="2540"/>
                  </a:lnTo>
                  <a:lnTo>
                    <a:pt x="41910" y="1270"/>
                  </a:lnTo>
                  <a:lnTo>
                    <a:pt x="27940" y="0"/>
                  </a:lnTo>
                  <a:lnTo>
                    <a:pt x="12700" y="1270"/>
                  </a:lnTo>
                  <a:lnTo>
                    <a:pt x="0" y="381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26475" y="2076312"/>
              <a:ext cx="246063" cy="242785"/>
            </a:xfrm>
            <a:custGeom>
              <a:avLst/>
              <a:gdLst/>
              <a:ahLst/>
              <a:cxnLst/>
              <a:rect l="0" t="0" r="0" b="0"/>
              <a:pathLst>
                <a:path w="245111" h="242571">
                  <a:moveTo>
                    <a:pt x="245110" y="242570"/>
                  </a:moveTo>
                  <a:lnTo>
                    <a:pt x="237490" y="222250"/>
                  </a:lnTo>
                  <a:lnTo>
                    <a:pt x="227330" y="203200"/>
                  </a:lnTo>
                  <a:lnTo>
                    <a:pt x="215900" y="185420"/>
                  </a:lnTo>
                  <a:lnTo>
                    <a:pt x="203200" y="166370"/>
                  </a:lnTo>
                  <a:lnTo>
                    <a:pt x="189230" y="148590"/>
                  </a:lnTo>
                  <a:lnTo>
                    <a:pt x="173990" y="132080"/>
                  </a:lnTo>
                  <a:lnTo>
                    <a:pt x="157480" y="115570"/>
                  </a:lnTo>
                  <a:lnTo>
                    <a:pt x="140970" y="99060"/>
                  </a:lnTo>
                  <a:lnTo>
                    <a:pt x="123190" y="83820"/>
                  </a:lnTo>
                  <a:lnTo>
                    <a:pt x="105410" y="69850"/>
                  </a:lnTo>
                  <a:lnTo>
                    <a:pt x="86360" y="55880"/>
                  </a:lnTo>
                  <a:lnTo>
                    <a:pt x="68580" y="43180"/>
                  </a:lnTo>
                  <a:lnTo>
                    <a:pt x="50800" y="30480"/>
                  </a:lnTo>
                  <a:lnTo>
                    <a:pt x="33020" y="20320"/>
                  </a:lnTo>
                  <a:lnTo>
                    <a:pt x="16510" y="889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8659813" y="2195324"/>
              <a:ext cx="157162" cy="188832"/>
            </a:xfrm>
            <a:custGeom>
              <a:avLst/>
              <a:gdLst/>
              <a:ahLst/>
              <a:cxnLst/>
              <a:rect l="0" t="0" r="0" b="0"/>
              <a:pathLst>
                <a:path w="156211" h="187961">
                  <a:moveTo>
                    <a:pt x="156210" y="187960"/>
                  </a:moveTo>
                  <a:lnTo>
                    <a:pt x="152400" y="171450"/>
                  </a:lnTo>
                  <a:lnTo>
                    <a:pt x="147320" y="153670"/>
                  </a:lnTo>
                  <a:lnTo>
                    <a:pt x="140970" y="138430"/>
                  </a:lnTo>
                  <a:lnTo>
                    <a:pt x="132080" y="121920"/>
                  </a:lnTo>
                  <a:lnTo>
                    <a:pt x="124460" y="107950"/>
                  </a:lnTo>
                  <a:lnTo>
                    <a:pt x="114300" y="92710"/>
                  </a:lnTo>
                  <a:lnTo>
                    <a:pt x="105410" y="80010"/>
                  </a:lnTo>
                  <a:lnTo>
                    <a:pt x="93980" y="67310"/>
                  </a:lnTo>
                  <a:lnTo>
                    <a:pt x="82550" y="55880"/>
                  </a:lnTo>
                  <a:lnTo>
                    <a:pt x="71120" y="44450"/>
                  </a:lnTo>
                  <a:lnTo>
                    <a:pt x="59690" y="34290"/>
                  </a:lnTo>
                  <a:lnTo>
                    <a:pt x="48260" y="25400"/>
                  </a:lnTo>
                  <a:lnTo>
                    <a:pt x="35560" y="17780"/>
                  </a:lnTo>
                  <a:lnTo>
                    <a:pt x="24130" y="11430"/>
                  </a:lnTo>
                  <a:lnTo>
                    <a:pt x="11430" y="508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8651875" y="2147720"/>
              <a:ext cx="184150" cy="176137"/>
            </a:xfrm>
            <a:custGeom>
              <a:avLst/>
              <a:gdLst/>
              <a:ahLst/>
              <a:cxnLst/>
              <a:rect l="0" t="0" r="0" b="0"/>
              <a:pathLst>
                <a:path w="185421" h="176531">
                  <a:moveTo>
                    <a:pt x="185420" y="176530"/>
                  </a:moveTo>
                  <a:lnTo>
                    <a:pt x="177800" y="161290"/>
                  </a:lnTo>
                  <a:lnTo>
                    <a:pt x="170180" y="147320"/>
                  </a:lnTo>
                  <a:lnTo>
                    <a:pt x="161290" y="133350"/>
                  </a:lnTo>
                  <a:lnTo>
                    <a:pt x="151130" y="118110"/>
                  </a:lnTo>
                  <a:lnTo>
                    <a:pt x="139700" y="104140"/>
                  </a:lnTo>
                  <a:lnTo>
                    <a:pt x="128270" y="91440"/>
                  </a:lnTo>
                  <a:lnTo>
                    <a:pt x="116840" y="77470"/>
                  </a:lnTo>
                  <a:lnTo>
                    <a:pt x="104140" y="66040"/>
                  </a:lnTo>
                  <a:lnTo>
                    <a:pt x="91440" y="53340"/>
                  </a:lnTo>
                  <a:lnTo>
                    <a:pt x="77470" y="43180"/>
                  </a:lnTo>
                  <a:lnTo>
                    <a:pt x="64770" y="33020"/>
                  </a:lnTo>
                  <a:lnTo>
                    <a:pt x="50800" y="22860"/>
                  </a:lnTo>
                  <a:lnTo>
                    <a:pt x="38100" y="15240"/>
                  </a:lnTo>
                  <a:lnTo>
                    <a:pt x="25400" y="8890"/>
                  </a:lnTo>
                  <a:lnTo>
                    <a:pt x="12700" y="381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8664575" y="2649156"/>
              <a:ext cx="50800" cy="215808"/>
            </a:xfrm>
            <a:custGeom>
              <a:avLst/>
              <a:gdLst/>
              <a:ahLst/>
              <a:cxnLst/>
              <a:rect l="0" t="0" r="0" b="0"/>
              <a:pathLst>
                <a:path w="52071" h="215901">
                  <a:moveTo>
                    <a:pt x="52070" y="215900"/>
                  </a:moveTo>
                  <a:lnTo>
                    <a:pt x="49530" y="212090"/>
                  </a:lnTo>
                  <a:lnTo>
                    <a:pt x="46990" y="208280"/>
                  </a:lnTo>
                  <a:lnTo>
                    <a:pt x="41910" y="198120"/>
                  </a:lnTo>
                  <a:lnTo>
                    <a:pt x="38100" y="186690"/>
                  </a:lnTo>
                  <a:lnTo>
                    <a:pt x="35560" y="173990"/>
                  </a:lnTo>
                  <a:lnTo>
                    <a:pt x="31750" y="160020"/>
                  </a:lnTo>
                  <a:lnTo>
                    <a:pt x="29210" y="144780"/>
                  </a:lnTo>
                  <a:lnTo>
                    <a:pt x="25400" y="111760"/>
                  </a:lnTo>
                  <a:lnTo>
                    <a:pt x="20320" y="80010"/>
                  </a:lnTo>
                  <a:lnTo>
                    <a:pt x="17780" y="64770"/>
                  </a:lnTo>
                  <a:lnTo>
                    <a:pt x="15240" y="49530"/>
                  </a:lnTo>
                  <a:lnTo>
                    <a:pt x="12700" y="34290"/>
                  </a:lnTo>
                  <a:lnTo>
                    <a:pt x="8890" y="21590"/>
                  </a:lnTo>
                  <a:lnTo>
                    <a:pt x="5080" y="1016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8694738" y="2588857"/>
              <a:ext cx="26987" cy="111078"/>
            </a:xfrm>
            <a:custGeom>
              <a:avLst/>
              <a:gdLst/>
              <a:ahLst/>
              <a:cxnLst/>
              <a:rect l="0" t="0" r="0" b="0"/>
              <a:pathLst>
                <a:path w="27941" h="110491">
                  <a:moveTo>
                    <a:pt x="27940" y="110490"/>
                  </a:moveTo>
                  <a:lnTo>
                    <a:pt x="24130" y="96520"/>
                  </a:lnTo>
                  <a:lnTo>
                    <a:pt x="21590" y="82550"/>
                  </a:lnTo>
                  <a:lnTo>
                    <a:pt x="16510" y="55880"/>
                  </a:lnTo>
                  <a:lnTo>
                    <a:pt x="13970" y="41910"/>
                  </a:lnTo>
                  <a:lnTo>
                    <a:pt x="10160" y="27940"/>
                  </a:lnTo>
                  <a:lnTo>
                    <a:pt x="635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8740775" y="2776102"/>
              <a:ext cx="22225" cy="96796"/>
            </a:xfrm>
            <a:custGeom>
              <a:avLst/>
              <a:gdLst/>
              <a:ahLst/>
              <a:cxnLst/>
              <a:rect l="0" t="0" r="0" b="0"/>
              <a:pathLst>
                <a:path w="21591" h="96521">
                  <a:moveTo>
                    <a:pt x="21590" y="96520"/>
                  </a:moveTo>
                  <a:lnTo>
                    <a:pt x="16510" y="85090"/>
                  </a:lnTo>
                  <a:lnTo>
                    <a:pt x="12700" y="72390"/>
                  </a:lnTo>
                  <a:lnTo>
                    <a:pt x="8890" y="59690"/>
                  </a:lnTo>
                  <a:lnTo>
                    <a:pt x="7620" y="48260"/>
                  </a:lnTo>
                  <a:lnTo>
                    <a:pt x="5080" y="24130"/>
                  </a:lnTo>
                  <a:lnTo>
                    <a:pt x="2540" y="1143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8726488" y="2565054"/>
              <a:ext cx="31750" cy="115839"/>
            </a:xfrm>
            <a:custGeom>
              <a:avLst/>
              <a:gdLst/>
              <a:ahLst/>
              <a:cxnLst/>
              <a:rect l="0" t="0" r="0" b="0"/>
              <a:pathLst>
                <a:path w="31751" h="115571">
                  <a:moveTo>
                    <a:pt x="31750" y="115570"/>
                  </a:moveTo>
                  <a:lnTo>
                    <a:pt x="24130" y="86360"/>
                  </a:lnTo>
                  <a:lnTo>
                    <a:pt x="17780" y="57150"/>
                  </a:lnTo>
                  <a:lnTo>
                    <a:pt x="15240" y="43180"/>
                  </a:lnTo>
                  <a:lnTo>
                    <a:pt x="10160" y="27940"/>
                  </a:lnTo>
                  <a:lnTo>
                    <a:pt x="635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772525" y="2760234"/>
              <a:ext cx="30163" cy="122185"/>
            </a:xfrm>
            <a:custGeom>
              <a:avLst/>
              <a:gdLst/>
              <a:ahLst/>
              <a:cxnLst/>
              <a:rect l="0" t="0" r="0" b="0"/>
              <a:pathLst>
                <a:path w="29211" h="121921">
                  <a:moveTo>
                    <a:pt x="29210" y="121920"/>
                  </a:moveTo>
                  <a:lnTo>
                    <a:pt x="22860" y="105410"/>
                  </a:lnTo>
                  <a:lnTo>
                    <a:pt x="17780" y="90170"/>
                  </a:lnTo>
                  <a:lnTo>
                    <a:pt x="13970" y="74930"/>
                  </a:lnTo>
                  <a:lnTo>
                    <a:pt x="11430" y="60960"/>
                  </a:lnTo>
                  <a:lnTo>
                    <a:pt x="6350" y="30480"/>
                  </a:lnTo>
                  <a:lnTo>
                    <a:pt x="3810" y="152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755063" y="2533317"/>
              <a:ext cx="90487" cy="353862"/>
            </a:xfrm>
            <a:custGeom>
              <a:avLst/>
              <a:gdLst/>
              <a:ahLst/>
              <a:cxnLst/>
              <a:rect l="0" t="0" r="0" b="0"/>
              <a:pathLst>
                <a:path w="90171" h="353061">
                  <a:moveTo>
                    <a:pt x="90170" y="353060"/>
                  </a:moveTo>
                  <a:lnTo>
                    <a:pt x="88900" y="334010"/>
                  </a:lnTo>
                  <a:lnTo>
                    <a:pt x="85090" y="317500"/>
                  </a:lnTo>
                  <a:lnTo>
                    <a:pt x="82550" y="302260"/>
                  </a:lnTo>
                  <a:lnTo>
                    <a:pt x="77470" y="288290"/>
                  </a:lnTo>
                  <a:lnTo>
                    <a:pt x="73660" y="275590"/>
                  </a:lnTo>
                  <a:lnTo>
                    <a:pt x="68580" y="262890"/>
                  </a:lnTo>
                  <a:lnTo>
                    <a:pt x="63500" y="252730"/>
                  </a:lnTo>
                  <a:lnTo>
                    <a:pt x="58420" y="242570"/>
                  </a:lnTo>
                  <a:lnTo>
                    <a:pt x="53340" y="233680"/>
                  </a:lnTo>
                  <a:lnTo>
                    <a:pt x="48260" y="224790"/>
                  </a:lnTo>
                  <a:lnTo>
                    <a:pt x="44450" y="215900"/>
                  </a:lnTo>
                  <a:lnTo>
                    <a:pt x="39370" y="208280"/>
                  </a:lnTo>
                  <a:lnTo>
                    <a:pt x="35560" y="201930"/>
                  </a:lnTo>
                  <a:lnTo>
                    <a:pt x="31750" y="194310"/>
                  </a:lnTo>
                  <a:lnTo>
                    <a:pt x="29210" y="186690"/>
                  </a:lnTo>
                  <a:lnTo>
                    <a:pt x="26670" y="179070"/>
                  </a:lnTo>
                  <a:lnTo>
                    <a:pt x="26670" y="171450"/>
                  </a:lnTo>
                  <a:lnTo>
                    <a:pt x="25400" y="163830"/>
                  </a:lnTo>
                  <a:lnTo>
                    <a:pt x="25400" y="156210"/>
                  </a:lnTo>
                  <a:lnTo>
                    <a:pt x="25400" y="147320"/>
                  </a:lnTo>
                  <a:lnTo>
                    <a:pt x="25400" y="129540"/>
                  </a:lnTo>
                  <a:lnTo>
                    <a:pt x="25400" y="119380"/>
                  </a:lnTo>
                  <a:lnTo>
                    <a:pt x="25400" y="109220"/>
                  </a:lnTo>
                  <a:lnTo>
                    <a:pt x="25400" y="97790"/>
                  </a:lnTo>
                  <a:lnTo>
                    <a:pt x="24130" y="86360"/>
                  </a:lnTo>
                  <a:lnTo>
                    <a:pt x="22860" y="73660"/>
                  </a:lnTo>
                  <a:lnTo>
                    <a:pt x="20320" y="60960"/>
                  </a:lnTo>
                  <a:lnTo>
                    <a:pt x="16510" y="46990"/>
                  </a:lnTo>
                  <a:lnTo>
                    <a:pt x="12700" y="31750"/>
                  </a:lnTo>
                  <a:lnTo>
                    <a:pt x="6350" y="1651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09038" y="2601551"/>
              <a:ext cx="20637" cy="101557"/>
            </a:xfrm>
            <a:custGeom>
              <a:avLst/>
              <a:gdLst/>
              <a:ahLst/>
              <a:cxnLst/>
              <a:rect l="0" t="0" r="0" b="0"/>
              <a:pathLst>
                <a:path w="21591" h="100331">
                  <a:moveTo>
                    <a:pt x="21590" y="100330"/>
                  </a:moveTo>
                  <a:lnTo>
                    <a:pt x="21590" y="96520"/>
                  </a:lnTo>
                  <a:lnTo>
                    <a:pt x="21590" y="92710"/>
                  </a:lnTo>
                  <a:lnTo>
                    <a:pt x="21590" y="87630"/>
                  </a:lnTo>
                  <a:lnTo>
                    <a:pt x="21590" y="82550"/>
                  </a:lnTo>
                  <a:lnTo>
                    <a:pt x="20320" y="71120"/>
                  </a:lnTo>
                  <a:lnTo>
                    <a:pt x="17780" y="58420"/>
                  </a:lnTo>
                  <a:lnTo>
                    <a:pt x="15240" y="44450"/>
                  </a:lnTo>
                  <a:lnTo>
                    <a:pt x="11430" y="30480"/>
                  </a:lnTo>
                  <a:lnTo>
                    <a:pt x="6350" y="1524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710613" y="2303228"/>
              <a:ext cx="84137" cy="228503"/>
            </a:xfrm>
            <a:custGeom>
              <a:avLst/>
              <a:gdLst/>
              <a:ahLst/>
              <a:cxnLst/>
              <a:rect l="0" t="0" r="0" b="0"/>
              <a:pathLst>
                <a:path w="83821" h="228601">
                  <a:moveTo>
                    <a:pt x="83820" y="228600"/>
                  </a:moveTo>
                  <a:lnTo>
                    <a:pt x="83820" y="212090"/>
                  </a:lnTo>
                  <a:lnTo>
                    <a:pt x="83820" y="194310"/>
                  </a:lnTo>
                  <a:lnTo>
                    <a:pt x="82550" y="177800"/>
                  </a:lnTo>
                  <a:lnTo>
                    <a:pt x="81280" y="161290"/>
                  </a:lnTo>
                  <a:lnTo>
                    <a:pt x="78740" y="143510"/>
                  </a:lnTo>
                  <a:lnTo>
                    <a:pt x="74930" y="128270"/>
                  </a:lnTo>
                  <a:lnTo>
                    <a:pt x="71120" y="111760"/>
                  </a:lnTo>
                  <a:lnTo>
                    <a:pt x="67310" y="96520"/>
                  </a:lnTo>
                  <a:lnTo>
                    <a:pt x="60960" y="82550"/>
                  </a:lnTo>
                  <a:lnTo>
                    <a:pt x="54610" y="68580"/>
                  </a:lnTo>
                  <a:lnTo>
                    <a:pt x="48260" y="54610"/>
                  </a:lnTo>
                  <a:lnTo>
                    <a:pt x="40640" y="41910"/>
                  </a:lnTo>
                  <a:lnTo>
                    <a:pt x="31750" y="30480"/>
                  </a:lnTo>
                  <a:lnTo>
                    <a:pt x="21590" y="19050"/>
                  </a:lnTo>
                  <a:lnTo>
                    <a:pt x="11430" y="889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8848725" y="2366701"/>
              <a:ext cx="15875" cy="193593"/>
            </a:xfrm>
            <a:custGeom>
              <a:avLst/>
              <a:gdLst/>
              <a:ahLst/>
              <a:cxnLst/>
              <a:rect l="0" t="0" r="0" b="0"/>
              <a:pathLst>
                <a:path w="15241" h="194311">
                  <a:moveTo>
                    <a:pt x="2540" y="194310"/>
                  </a:moveTo>
                  <a:lnTo>
                    <a:pt x="5080" y="185420"/>
                  </a:lnTo>
                  <a:lnTo>
                    <a:pt x="7620" y="176530"/>
                  </a:lnTo>
                  <a:lnTo>
                    <a:pt x="10160" y="166370"/>
                  </a:lnTo>
                  <a:lnTo>
                    <a:pt x="11430" y="156210"/>
                  </a:lnTo>
                  <a:lnTo>
                    <a:pt x="12700" y="144780"/>
                  </a:lnTo>
                  <a:lnTo>
                    <a:pt x="13970" y="133350"/>
                  </a:lnTo>
                  <a:lnTo>
                    <a:pt x="15240" y="121920"/>
                  </a:lnTo>
                  <a:lnTo>
                    <a:pt x="15240" y="110490"/>
                  </a:lnTo>
                  <a:lnTo>
                    <a:pt x="15240" y="97790"/>
                  </a:lnTo>
                  <a:lnTo>
                    <a:pt x="15240" y="83820"/>
                  </a:lnTo>
                  <a:lnTo>
                    <a:pt x="13970" y="71120"/>
                  </a:lnTo>
                  <a:lnTo>
                    <a:pt x="12700" y="57150"/>
                  </a:lnTo>
                  <a:lnTo>
                    <a:pt x="10160" y="43180"/>
                  </a:lnTo>
                  <a:lnTo>
                    <a:pt x="7620" y="29210"/>
                  </a:lnTo>
                  <a:lnTo>
                    <a:pt x="5080" y="1397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816975" y="2430174"/>
              <a:ext cx="6350" cy="114251"/>
            </a:xfrm>
            <a:custGeom>
              <a:avLst/>
              <a:gdLst/>
              <a:ahLst/>
              <a:cxnLst/>
              <a:rect l="0" t="0" r="0" b="0"/>
              <a:pathLst>
                <a:path w="6351" h="115571">
                  <a:moveTo>
                    <a:pt x="5080" y="115570"/>
                  </a:moveTo>
                  <a:lnTo>
                    <a:pt x="6350" y="105410"/>
                  </a:lnTo>
                  <a:lnTo>
                    <a:pt x="6350" y="95250"/>
                  </a:lnTo>
                  <a:lnTo>
                    <a:pt x="6350" y="83820"/>
                  </a:lnTo>
                  <a:lnTo>
                    <a:pt x="6350" y="71120"/>
                  </a:lnTo>
                  <a:lnTo>
                    <a:pt x="6350" y="57150"/>
                  </a:lnTo>
                  <a:lnTo>
                    <a:pt x="5080" y="48260"/>
                  </a:lnTo>
                  <a:lnTo>
                    <a:pt x="5080" y="40640"/>
                  </a:lnTo>
                  <a:lnTo>
                    <a:pt x="3810" y="31750"/>
                  </a:lnTo>
                  <a:lnTo>
                    <a:pt x="2540" y="21590"/>
                  </a:lnTo>
                  <a:lnTo>
                    <a:pt x="1270" y="1143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8023225" y="2333378"/>
              <a:ext cx="12700" cy="80929"/>
            </a:xfrm>
            <a:custGeom>
              <a:avLst/>
              <a:gdLst/>
              <a:ahLst/>
              <a:cxnLst/>
              <a:rect l="0" t="0" r="0" b="0"/>
              <a:pathLst>
                <a:path w="12701" h="81281">
                  <a:moveTo>
                    <a:pt x="1270" y="81280"/>
                  </a:moveTo>
                  <a:lnTo>
                    <a:pt x="0" y="73660"/>
                  </a:lnTo>
                  <a:lnTo>
                    <a:pt x="0" y="66040"/>
                  </a:lnTo>
                  <a:lnTo>
                    <a:pt x="0" y="53340"/>
                  </a:lnTo>
                  <a:lnTo>
                    <a:pt x="1270" y="41910"/>
                  </a:lnTo>
                  <a:lnTo>
                    <a:pt x="2540" y="33020"/>
                  </a:lnTo>
                  <a:lnTo>
                    <a:pt x="3810" y="24130"/>
                  </a:lnTo>
                  <a:lnTo>
                    <a:pt x="6350" y="15240"/>
                  </a:lnTo>
                  <a:lnTo>
                    <a:pt x="8890" y="7620"/>
                  </a:lnTo>
                  <a:lnTo>
                    <a:pt x="1270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8682038" y="2430174"/>
              <a:ext cx="36512" cy="55538"/>
            </a:xfrm>
            <a:custGeom>
              <a:avLst/>
              <a:gdLst/>
              <a:ahLst/>
              <a:cxnLst/>
              <a:rect l="0" t="0" r="0" b="0"/>
              <a:pathLst>
                <a:path w="36831" h="54611">
                  <a:moveTo>
                    <a:pt x="0" y="54610"/>
                  </a:moveTo>
                  <a:lnTo>
                    <a:pt x="8890" y="49530"/>
                  </a:lnTo>
                  <a:lnTo>
                    <a:pt x="15240" y="44450"/>
                  </a:lnTo>
                  <a:lnTo>
                    <a:pt x="20320" y="38100"/>
                  </a:lnTo>
                  <a:lnTo>
                    <a:pt x="25400" y="33020"/>
                  </a:lnTo>
                  <a:lnTo>
                    <a:pt x="29210" y="25400"/>
                  </a:lnTo>
                  <a:lnTo>
                    <a:pt x="31750" y="17780"/>
                  </a:lnTo>
                  <a:lnTo>
                    <a:pt x="34290" y="8890"/>
                  </a:lnTo>
                  <a:lnTo>
                    <a:pt x="3683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8002588" y="2455564"/>
              <a:ext cx="34925" cy="31736"/>
            </a:xfrm>
            <a:custGeom>
              <a:avLst/>
              <a:gdLst/>
              <a:ahLst/>
              <a:cxnLst/>
              <a:rect l="0" t="0" r="0" b="0"/>
              <a:pathLst>
                <a:path w="35561" h="31751">
                  <a:moveTo>
                    <a:pt x="35560" y="31750"/>
                  </a:moveTo>
                  <a:lnTo>
                    <a:pt x="27940" y="26670"/>
                  </a:lnTo>
                  <a:lnTo>
                    <a:pt x="22860" y="22860"/>
                  </a:lnTo>
                  <a:lnTo>
                    <a:pt x="17780" y="19050"/>
                  </a:lnTo>
                  <a:lnTo>
                    <a:pt x="13970" y="15240"/>
                  </a:lnTo>
                  <a:lnTo>
                    <a:pt x="7620" y="7620"/>
                  </a:lnTo>
                  <a:lnTo>
                    <a:pt x="3810" y="381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8478838" y="2628527"/>
              <a:ext cx="49212" cy="364970"/>
            </a:xfrm>
            <a:custGeom>
              <a:avLst/>
              <a:gdLst/>
              <a:ahLst/>
              <a:cxnLst/>
              <a:rect l="0" t="0" r="0" b="0"/>
              <a:pathLst>
                <a:path w="49531" h="364491">
                  <a:moveTo>
                    <a:pt x="0" y="364490"/>
                  </a:moveTo>
                  <a:lnTo>
                    <a:pt x="7620" y="355600"/>
                  </a:lnTo>
                  <a:lnTo>
                    <a:pt x="12700" y="346710"/>
                  </a:lnTo>
                  <a:lnTo>
                    <a:pt x="16510" y="337820"/>
                  </a:lnTo>
                  <a:lnTo>
                    <a:pt x="20320" y="327660"/>
                  </a:lnTo>
                  <a:lnTo>
                    <a:pt x="21590" y="317500"/>
                  </a:lnTo>
                  <a:lnTo>
                    <a:pt x="22860" y="308610"/>
                  </a:lnTo>
                  <a:lnTo>
                    <a:pt x="22860" y="288290"/>
                  </a:lnTo>
                  <a:lnTo>
                    <a:pt x="21590" y="267970"/>
                  </a:lnTo>
                  <a:lnTo>
                    <a:pt x="21590" y="247650"/>
                  </a:lnTo>
                  <a:lnTo>
                    <a:pt x="21590" y="238760"/>
                  </a:lnTo>
                  <a:lnTo>
                    <a:pt x="21590" y="229870"/>
                  </a:lnTo>
                  <a:lnTo>
                    <a:pt x="22860" y="222250"/>
                  </a:lnTo>
                  <a:lnTo>
                    <a:pt x="25400" y="214630"/>
                  </a:lnTo>
                  <a:lnTo>
                    <a:pt x="29210" y="204470"/>
                  </a:lnTo>
                  <a:lnTo>
                    <a:pt x="31750" y="194310"/>
                  </a:lnTo>
                  <a:lnTo>
                    <a:pt x="35560" y="185420"/>
                  </a:lnTo>
                  <a:lnTo>
                    <a:pt x="38100" y="176530"/>
                  </a:lnTo>
                  <a:lnTo>
                    <a:pt x="41910" y="161290"/>
                  </a:lnTo>
                  <a:lnTo>
                    <a:pt x="44450" y="146050"/>
                  </a:lnTo>
                  <a:lnTo>
                    <a:pt x="46990" y="130810"/>
                  </a:lnTo>
                  <a:lnTo>
                    <a:pt x="48260" y="118110"/>
                  </a:lnTo>
                  <a:lnTo>
                    <a:pt x="49530" y="105410"/>
                  </a:lnTo>
                  <a:lnTo>
                    <a:pt x="49530" y="93980"/>
                  </a:lnTo>
                  <a:lnTo>
                    <a:pt x="48260" y="71120"/>
                  </a:lnTo>
                  <a:lnTo>
                    <a:pt x="48260" y="48260"/>
                  </a:lnTo>
                  <a:lnTo>
                    <a:pt x="46990" y="36830"/>
                  </a:lnTo>
                  <a:lnTo>
                    <a:pt x="46990" y="25400"/>
                  </a:lnTo>
                  <a:lnTo>
                    <a:pt x="48260" y="12700"/>
                  </a:lnTo>
                  <a:lnTo>
                    <a:pt x="4953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8083550" y="2582510"/>
              <a:ext cx="30163" cy="288802"/>
            </a:xfrm>
            <a:custGeom>
              <a:avLst/>
              <a:gdLst/>
              <a:ahLst/>
              <a:cxnLst/>
              <a:rect l="0" t="0" r="0" b="0"/>
              <a:pathLst>
                <a:path w="30481" h="289561">
                  <a:moveTo>
                    <a:pt x="5080" y="289560"/>
                  </a:moveTo>
                  <a:lnTo>
                    <a:pt x="2540" y="281940"/>
                  </a:lnTo>
                  <a:lnTo>
                    <a:pt x="1270" y="274320"/>
                  </a:lnTo>
                  <a:lnTo>
                    <a:pt x="0" y="265430"/>
                  </a:lnTo>
                  <a:lnTo>
                    <a:pt x="0" y="256540"/>
                  </a:lnTo>
                  <a:lnTo>
                    <a:pt x="1270" y="237490"/>
                  </a:lnTo>
                  <a:lnTo>
                    <a:pt x="2540" y="218440"/>
                  </a:lnTo>
                  <a:lnTo>
                    <a:pt x="6350" y="199390"/>
                  </a:lnTo>
                  <a:lnTo>
                    <a:pt x="8890" y="181610"/>
                  </a:lnTo>
                  <a:lnTo>
                    <a:pt x="10160" y="173990"/>
                  </a:lnTo>
                  <a:lnTo>
                    <a:pt x="11430" y="166370"/>
                  </a:lnTo>
                  <a:lnTo>
                    <a:pt x="12700" y="160020"/>
                  </a:lnTo>
                  <a:lnTo>
                    <a:pt x="12700" y="153670"/>
                  </a:lnTo>
                  <a:lnTo>
                    <a:pt x="13970" y="144780"/>
                  </a:lnTo>
                  <a:lnTo>
                    <a:pt x="15240" y="135890"/>
                  </a:lnTo>
                  <a:lnTo>
                    <a:pt x="16510" y="119380"/>
                  </a:lnTo>
                  <a:lnTo>
                    <a:pt x="17780" y="104140"/>
                  </a:lnTo>
                  <a:lnTo>
                    <a:pt x="19050" y="92710"/>
                  </a:lnTo>
                  <a:lnTo>
                    <a:pt x="20320" y="81280"/>
                  </a:lnTo>
                  <a:lnTo>
                    <a:pt x="21590" y="72390"/>
                  </a:lnTo>
                  <a:lnTo>
                    <a:pt x="22860" y="63500"/>
                  </a:lnTo>
                  <a:lnTo>
                    <a:pt x="22860" y="55880"/>
                  </a:lnTo>
                  <a:lnTo>
                    <a:pt x="24130" y="43180"/>
                  </a:lnTo>
                  <a:lnTo>
                    <a:pt x="26670" y="30480"/>
                  </a:lnTo>
                  <a:lnTo>
                    <a:pt x="26670" y="24130"/>
                  </a:lnTo>
                  <a:lnTo>
                    <a:pt x="27940" y="17780"/>
                  </a:lnTo>
                  <a:lnTo>
                    <a:pt x="29210" y="8890"/>
                  </a:lnTo>
                  <a:lnTo>
                    <a:pt x="3048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8048625" y="2596790"/>
              <a:ext cx="25400" cy="244371"/>
            </a:xfrm>
            <a:custGeom>
              <a:avLst/>
              <a:gdLst/>
              <a:ahLst/>
              <a:cxnLst/>
              <a:rect l="0" t="0" r="0" b="0"/>
              <a:pathLst>
                <a:path w="26671" h="243841">
                  <a:moveTo>
                    <a:pt x="0" y="243840"/>
                  </a:moveTo>
                  <a:lnTo>
                    <a:pt x="2540" y="224790"/>
                  </a:lnTo>
                  <a:lnTo>
                    <a:pt x="5080" y="207010"/>
                  </a:lnTo>
                  <a:lnTo>
                    <a:pt x="6350" y="190500"/>
                  </a:lnTo>
                  <a:lnTo>
                    <a:pt x="7620" y="175260"/>
                  </a:lnTo>
                  <a:lnTo>
                    <a:pt x="8890" y="160020"/>
                  </a:lnTo>
                  <a:lnTo>
                    <a:pt x="8890" y="146050"/>
                  </a:lnTo>
                  <a:lnTo>
                    <a:pt x="8890" y="119380"/>
                  </a:lnTo>
                  <a:lnTo>
                    <a:pt x="10160" y="93980"/>
                  </a:lnTo>
                  <a:lnTo>
                    <a:pt x="10160" y="80010"/>
                  </a:lnTo>
                  <a:lnTo>
                    <a:pt x="12700" y="66040"/>
                  </a:lnTo>
                  <a:lnTo>
                    <a:pt x="13970" y="50800"/>
                  </a:lnTo>
                  <a:lnTo>
                    <a:pt x="17780" y="35560"/>
                  </a:lnTo>
                  <a:lnTo>
                    <a:pt x="21590" y="17780"/>
                  </a:lnTo>
                  <a:lnTo>
                    <a:pt x="22860" y="8890"/>
                  </a:lnTo>
                  <a:lnTo>
                    <a:pt x="2667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8013700" y="2557120"/>
              <a:ext cx="41275" cy="223742"/>
            </a:xfrm>
            <a:custGeom>
              <a:avLst/>
              <a:gdLst/>
              <a:ahLst/>
              <a:cxnLst/>
              <a:rect l="0" t="0" r="0" b="0"/>
              <a:pathLst>
                <a:path w="40641" h="223521">
                  <a:moveTo>
                    <a:pt x="0" y="223520"/>
                  </a:moveTo>
                  <a:lnTo>
                    <a:pt x="2540" y="209550"/>
                  </a:lnTo>
                  <a:lnTo>
                    <a:pt x="5080" y="194310"/>
                  </a:lnTo>
                  <a:lnTo>
                    <a:pt x="8890" y="165100"/>
                  </a:lnTo>
                  <a:lnTo>
                    <a:pt x="12700" y="133350"/>
                  </a:lnTo>
                  <a:lnTo>
                    <a:pt x="16510" y="104140"/>
                  </a:lnTo>
                  <a:lnTo>
                    <a:pt x="20320" y="73660"/>
                  </a:lnTo>
                  <a:lnTo>
                    <a:pt x="22860" y="59690"/>
                  </a:lnTo>
                  <a:lnTo>
                    <a:pt x="25400" y="46990"/>
                  </a:lnTo>
                  <a:lnTo>
                    <a:pt x="27940" y="34290"/>
                  </a:lnTo>
                  <a:lnTo>
                    <a:pt x="31750" y="21590"/>
                  </a:lnTo>
                  <a:lnTo>
                    <a:pt x="35560" y="10160"/>
                  </a:lnTo>
                  <a:lnTo>
                    <a:pt x="4064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959725" y="2484126"/>
              <a:ext cx="31750" cy="218982"/>
            </a:xfrm>
            <a:custGeom>
              <a:avLst/>
              <a:gdLst/>
              <a:ahLst/>
              <a:cxnLst/>
              <a:rect l="0" t="0" r="0" b="0"/>
              <a:pathLst>
                <a:path w="33021" h="219711">
                  <a:moveTo>
                    <a:pt x="33020" y="0"/>
                  </a:moveTo>
                  <a:lnTo>
                    <a:pt x="22860" y="30480"/>
                  </a:lnTo>
                  <a:lnTo>
                    <a:pt x="13970" y="59690"/>
                  </a:lnTo>
                  <a:lnTo>
                    <a:pt x="10160" y="74930"/>
                  </a:lnTo>
                  <a:lnTo>
                    <a:pt x="7620" y="90170"/>
                  </a:lnTo>
                  <a:lnTo>
                    <a:pt x="5080" y="104140"/>
                  </a:lnTo>
                  <a:lnTo>
                    <a:pt x="2540" y="118110"/>
                  </a:lnTo>
                  <a:lnTo>
                    <a:pt x="1270" y="133350"/>
                  </a:lnTo>
                  <a:lnTo>
                    <a:pt x="0" y="147320"/>
                  </a:lnTo>
                  <a:lnTo>
                    <a:pt x="0" y="160020"/>
                  </a:lnTo>
                  <a:lnTo>
                    <a:pt x="1270" y="172720"/>
                  </a:lnTo>
                  <a:lnTo>
                    <a:pt x="2540" y="185420"/>
                  </a:lnTo>
                  <a:lnTo>
                    <a:pt x="3810" y="198120"/>
                  </a:lnTo>
                  <a:lnTo>
                    <a:pt x="6350" y="209550"/>
                  </a:lnTo>
                  <a:lnTo>
                    <a:pt x="10160" y="21971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993063" y="2544426"/>
              <a:ext cx="25400" cy="185658"/>
            </a:xfrm>
            <a:custGeom>
              <a:avLst/>
              <a:gdLst/>
              <a:ahLst/>
              <a:cxnLst/>
              <a:rect l="0" t="0" r="0" b="0"/>
              <a:pathLst>
                <a:path w="25401" h="186691">
                  <a:moveTo>
                    <a:pt x="25400" y="0"/>
                  </a:moveTo>
                  <a:lnTo>
                    <a:pt x="20320" y="10160"/>
                  </a:lnTo>
                  <a:lnTo>
                    <a:pt x="16510" y="21590"/>
                  </a:lnTo>
                  <a:lnTo>
                    <a:pt x="13970" y="33020"/>
                  </a:lnTo>
                  <a:lnTo>
                    <a:pt x="10160" y="45720"/>
                  </a:lnTo>
                  <a:lnTo>
                    <a:pt x="7620" y="58420"/>
                  </a:lnTo>
                  <a:lnTo>
                    <a:pt x="6350" y="71120"/>
                  </a:lnTo>
                  <a:lnTo>
                    <a:pt x="2540" y="99060"/>
                  </a:lnTo>
                  <a:lnTo>
                    <a:pt x="1270" y="124460"/>
                  </a:lnTo>
                  <a:lnTo>
                    <a:pt x="1270" y="137160"/>
                  </a:lnTo>
                  <a:lnTo>
                    <a:pt x="1270" y="149860"/>
                  </a:lnTo>
                  <a:lnTo>
                    <a:pt x="0" y="160020"/>
                  </a:lnTo>
                  <a:lnTo>
                    <a:pt x="0" y="170180"/>
                  </a:lnTo>
                  <a:lnTo>
                    <a:pt x="0" y="180340"/>
                  </a:lnTo>
                  <a:lnTo>
                    <a:pt x="0" y="18669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7918450" y="2279426"/>
              <a:ext cx="142875" cy="241197"/>
            </a:xfrm>
            <a:custGeom>
              <a:avLst/>
              <a:gdLst/>
              <a:ahLst/>
              <a:cxnLst/>
              <a:rect l="0" t="0" r="0" b="0"/>
              <a:pathLst>
                <a:path w="143511" h="241301">
                  <a:moveTo>
                    <a:pt x="0" y="241300"/>
                  </a:moveTo>
                  <a:lnTo>
                    <a:pt x="5080" y="222250"/>
                  </a:lnTo>
                  <a:lnTo>
                    <a:pt x="11430" y="204470"/>
                  </a:lnTo>
                  <a:lnTo>
                    <a:pt x="17780" y="186690"/>
                  </a:lnTo>
                  <a:lnTo>
                    <a:pt x="24130" y="168910"/>
                  </a:lnTo>
                  <a:lnTo>
                    <a:pt x="31750" y="151130"/>
                  </a:lnTo>
                  <a:lnTo>
                    <a:pt x="40640" y="134620"/>
                  </a:lnTo>
                  <a:lnTo>
                    <a:pt x="48260" y="119380"/>
                  </a:lnTo>
                  <a:lnTo>
                    <a:pt x="58420" y="102870"/>
                  </a:lnTo>
                  <a:lnTo>
                    <a:pt x="67310" y="87630"/>
                  </a:lnTo>
                  <a:lnTo>
                    <a:pt x="77470" y="73660"/>
                  </a:lnTo>
                  <a:lnTo>
                    <a:pt x="87630" y="59690"/>
                  </a:lnTo>
                  <a:lnTo>
                    <a:pt x="97790" y="46990"/>
                  </a:lnTo>
                  <a:lnTo>
                    <a:pt x="109220" y="34290"/>
                  </a:lnTo>
                  <a:lnTo>
                    <a:pt x="120650" y="21590"/>
                  </a:lnTo>
                  <a:lnTo>
                    <a:pt x="132080" y="11430"/>
                  </a:lnTo>
                  <a:lnTo>
                    <a:pt x="14351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907338" y="2223887"/>
              <a:ext cx="157162" cy="223742"/>
            </a:xfrm>
            <a:custGeom>
              <a:avLst/>
              <a:gdLst/>
              <a:ahLst/>
              <a:cxnLst/>
              <a:rect l="0" t="0" r="0" b="0"/>
              <a:pathLst>
                <a:path w="157481" h="223521">
                  <a:moveTo>
                    <a:pt x="0" y="223520"/>
                  </a:moveTo>
                  <a:lnTo>
                    <a:pt x="7620" y="204470"/>
                  </a:lnTo>
                  <a:lnTo>
                    <a:pt x="16510" y="186690"/>
                  </a:lnTo>
                  <a:lnTo>
                    <a:pt x="25400" y="168910"/>
                  </a:lnTo>
                  <a:lnTo>
                    <a:pt x="34290" y="153670"/>
                  </a:lnTo>
                  <a:lnTo>
                    <a:pt x="43180" y="139700"/>
                  </a:lnTo>
                  <a:lnTo>
                    <a:pt x="53340" y="125730"/>
                  </a:lnTo>
                  <a:lnTo>
                    <a:pt x="63500" y="111760"/>
                  </a:lnTo>
                  <a:lnTo>
                    <a:pt x="73660" y="99060"/>
                  </a:lnTo>
                  <a:lnTo>
                    <a:pt x="95250" y="74930"/>
                  </a:lnTo>
                  <a:lnTo>
                    <a:pt x="115570" y="50800"/>
                  </a:lnTo>
                  <a:lnTo>
                    <a:pt x="137160" y="26670"/>
                  </a:lnTo>
                  <a:lnTo>
                    <a:pt x="147320" y="12700"/>
                  </a:lnTo>
                  <a:lnTo>
                    <a:pt x="15748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7902575" y="2236582"/>
              <a:ext cx="104775" cy="147574"/>
            </a:xfrm>
            <a:custGeom>
              <a:avLst/>
              <a:gdLst/>
              <a:ahLst/>
              <a:cxnLst/>
              <a:rect l="0" t="0" r="0" b="0"/>
              <a:pathLst>
                <a:path w="105411" h="147321">
                  <a:moveTo>
                    <a:pt x="0" y="147320"/>
                  </a:moveTo>
                  <a:lnTo>
                    <a:pt x="3810" y="135890"/>
                  </a:lnTo>
                  <a:lnTo>
                    <a:pt x="7620" y="124460"/>
                  </a:lnTo>
                  <a:lnTo>
                    <a:pt x="12700" y="113030"/>
                  </a:lnTo>
                  <a:lnTo>
                    <a:pt x="19050" y="102870"/>
                  </a:lnTo>
                  <a:lnTo>
                    <a:pt x="25400" y="92710"/>
                  </a:lnTo>
                  <a:lnTo>
                    <a:pt x="31750" y="82550"/>
                  </a:lnTo>
                  <a:lnTo>
                    <a:pt x="45720" y="63500"/>
                  </a:lnTo>
                  <a:lnTo>
                    <a:pt x="60960" y="45720"/>
                  </a:lnTo>
                  <a:lnTo>
                    <a:pt x="76200" y="29210"/>
                  </a:lnTo>
                  <a:lnTo>
                    <a:pt x="91440" y="13970"/>
                  </a:lnTo>
                  <a:lnTo>
                    <a:pt x="10541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912100" y="1919217"/>
              <a:ext cx="420688" cy="358622"/>
            </a:xfrm>
            <a:custGeom>
              <a:avLst/>
              <a:gdLst/>
              <a:ahLst/>
              <a:cxnLst/>
              <a:rect l="0" t="0" r="0" b="0"/>
              <a:pathLst>
                <a:path w="420371" h="358141">
                  <a:moveTo>
                    <a:pt x="0" y="358140"/>
                  </a:moveTo>
                  <a:lnTo>
                    <a:pt x="21590" y="325120"/>
                  </a:lnTo>
                  <a:lnTo>
                    <a:pt x="45720" y="293370"/>
                  </a:lnTo>
                  <a:lnTo>
                    <a:pt x="71120" y="260350"/>
                  </a:lnTo>
                  <a:lnTo>
                    <a:pt x="96520" y="228600"/>
                  </a:lnTo>
                  <a:lnTo>
                    <a:pt x="124460" y="196850"/>
                  </a:lnTo>
                  <a:lnTo>
                    <a:pt x="152400" y="166370"/>
                  </a:lnTo>
                  <a:lnTo>
                    <a:pt x="180340" y="137160"/>
                  </a:lnTo>
                  <a:lnTo>
                    <a:pt x="209550" y="110490"/>
                  </a:lnTo>
                  <a:lnTo>
                    <a:pt x="238760" y="85090"/>
                  </a:lnTo>
                  <a:lnTo>
                    <a:pt x="252730" y="73660"/>
                  </a:lnTo>
                  <a:lnTo>
                    <a:pt x="267970" y="62230"/>
                  </a:lnTo>
                  <a:lnTo>
                    <a:pt x="281940" y="52070"/>
                  </a:lnTo>
                  <a:lnTo>
                    <a:pt x="295910" y="43180"/>
                  </a:lnTo>
                  <a:lnTo>
                    <a:pt x="309880" y="34290"/>
                  </a:lnTo>
                  <a:lnTo>
                    <a:pt x="322580" y="26670"/>
                  </a:lnTo>
                  <a:lnTo>
                    <a:pt x="336550" y="20320"/>
                  </a:lnTo>
                  <a:lnTo>
                    <a:pt x="349250" y="13970"/>
                  </a:lnTo>
                  <a:lnTo>
                    <a:pt x="361950" y="8890"/>
                  </a:lnTo>
                  <a:lnTo>
                    <a:pt x="374650" y="5080"/>
                  </a:lnTo>
                  <a:lnTo>
                    <a:pt x="387350" y="2540"/>
                  </a:lnTo>
                  <a:lnTo>
                    <a:pt x="398780" y="0"/>
                  </a:lnTo>
                  <a:lnTo>
                    <a:pt x="410210" y="0"/>
                  </a:lnTo>
                  <a:lnTo>
                    <a:pt x="42037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947025" y="1870025"/>
              <a:ext cx="393700" cy="290389"/>
            </a:xfrm>
            <a:custGeom>
              <a:avLst/>
              <a:gdLst/>
              <a:ahLst/>
              <a:cxnLst/>
              <a:rect l="0" t="0" r="0" b="0"/>
              <a:pathLst>
                <a:path w="392431" h="290831">
                  <a:moveTo>
                    <a:pt x="0" y="290830"/>
                  </a:moveTo>
                  <a:lnTo>
                    <a:pt x="17780" y="265430"/>
                  </a:lnTo>
                  <a:lnTo>
                    <a:pt x="38100" y="240030"/>
                  </a:lnTo>
                  <a:lnTo>
                    <a:pt x="59690" y="214630"/>
                  </a:lnTo>
                  <a:lnTo>
                    <a:pt x="82550" y="190500"/>
                  </a:lnTo>
                  <a:lnTo>
                    <a:pt x="106680" y="166370"/>
                  </a:lnTo>
                  <a:lnTo>
                    <a:pt x="132080" y="143510"/>
                  </a:lnTo>
                  <a:lnTo>
                    <a:pt x="158750" y="121920"/>
                  </a:lnTo>
                  <a:lnTo>
                    <a:pt x="185420" y="101600"/>
                  </a:lnTo>
                  <a:lnTo>
                    <a:pt x="213360" y="82550"/>
                  </a:lnTo>
                  <a:lnTo>
                    <a:pt x="240030" y="64770"/>
                  </a:lnTo>
                  <a:lnTo>
                    <a:pt x="267970" y="48260"/>
                  </a:lnTo>
                  <a:lnTo>
                    <a:pt x="293370" y="34290"/>
                  </a:lnTo>
                  <a:lnTo>
                    <a:pt x="307340" y="27940"/>
                  </a:lnTo>
                  <a:lnTo>
                    <a:pt x="320040" y="22860"/>
                  </a:lnTo>
                  <a:lnTo>
                    <a:pt x="332740" y="17780"/>
                  </a:lnTo>
                  <a:lnTo>
                    <a:pt x="345440" y="12700"/>
                  </a:lnTo>
                  <a:lnTo>
                    <a:pt x="358140" y="8890"/>
                  </a:lnTo>
                  <a:lnTo>
                    <a:pt x="369570" y="5080"/>
                  </a:lnTo>
                  <a:lnTo>
                    <a:pt x="381000" y="2540"/>
                  </a:lnTo>
                  <a:lnTo>
                    <a:pt x="39243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7993063" y="1825594"/>
              <a:ext cx="352425" cy="214222"/>
            </a:xfrm>
            <a:custGeom>
              <a:avLst/>
              <a:gdLst/>
              <a:ahLst/>
              <a:cxnLst/>
              <a:rect l="0" t="0" r="0" b="0"/>
              <a:pathLst>
                <a:path w="351791" h="213361">
                  <a:moveTo>
                    <a:pt x="0" y="213360"/>
                  </a:moveTo>
                  <a:lnTo>
                    <a:pt x="7620" y="205740"/>
                  </a:lnTo>
                  <a:lnTo>
                    <a:pt x="15240" y="198120"/>
                  </a:lnTo>
                  <a:lnTo>
                    <a:pt x="30480" y="182880"/>
                  </a:lnTo>
                  <a:lnTo>
                    <a:pt x="49530" y="167640"/>
                  </a:lnTo>
                  <a:lnTo>
                    <a:pt x="68580" y="151130"/>
                  </a:lnTo>
                  <a:lnTo>
                    <a:pt x="88900" y="134620"/>
                  </a:lnTo>
                  <a:lnTo>
                    <a:pt x="111760" y="118110"/>
                  </a:lnTo>
                  <a:lnTo>
                    <a:pt x="134620" y="101600"/>
                  </a:lnTo>
                  <a:lnTo>
                    <a:pt x="158750" y="86360"/>
                  </a:lnTo>
                  <a:lnTo>
                    <a:pt x="182880" y="71120"/>
                  </a:lnTo>
                  <a:lnTo>
                    <a:pt x="207010" y="57150"/>
                  </a:lnTo>
                  <a:lnTo>
                    <a:pt x="232410" y="44450"/>
                  </a:lnTo>
                  <a:lnTo>
                    <a:pt x="256540" y="31750"/>
                  </a:lnTo>
                  <a:lnTo>
                    <a:pt x="281940" y="21590"/>
                  </a:lnTo>
                  <a:lnTo>
                    <a:pt x="306070" y="12700"/>
                  </a:lnTo>
                  <a:lnTo>
                    <a:pt x="317500" y="8890"/>
                  </a:lnTo>
                  <a:lnTo>
                    <a:pt x="328930" y="5080"/>
                  </a:lnTo>
                  <a:lnTo>
                    <a:pt x="340360" y="2540"/>
                  </a:lnTo>
                  <a:lnTo>
                    <a:pt x="35179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72438" y="1779577"/>
              <a:ext cx="280987" cy="139641"/>
            </a:xfrm>
            <a:custGeom>
              <a:avLst/>
              <a:gdLst/>
              <a:ahLst/>
              <a:cxnLst/>
              <a:rect l="0" t="0" r="0" b="0"/>
              <a:pathLst>
                <a:path w="281941" h="139701">
                  <a:moveTo>
                    <a:pt x="0" y="139700"/>
                  </a:moveTo>
                  <a:lnTo>
                    <a:pt x="19050" y="125730"/>
                  </a:lnTo>
                  <a:lnTo>
                    <a:pt x="36830" y="113030"/>
                  </a:lnTo>
                  <a:lnTo>
                    <a:pt x="55880" y="99060"/>
                  </a:lnTo>
                  <a:lnTo>
                    <a:pt x="73660" y="87630"/>
                  </a:lnTo>
                  <a:lnTo>
                    <a:pt x="92710" y="76200"/>
                  </a:lnTo>
                  <a:lnTo>
                    <a:pt x="110490" y="64770"/>
                  </a:lnTo>
                  <a:lnTo>
                    <a:pt x="129540" y="54610"/>
                  </a:lnTo>
                  <a:lnTo>
                    <a:pt x="147320" y="44450"/>
                  </a:lnTo>
                  <a:lnTo>
                    <a:pt x="166370" y="36830"/>
                  </a:lnTo>
                  <a:lnTo>
                    <a:pt x="184150" y="27940"/>
                  </a:lnTo>
                  <a:lnTo>
                    <a:pt x="200660" y="21590"/>
                  </a:lnTo>
                  <a:lnTo>
                    <a:pt x="218440" y="15240"/>
                  </a:lnTo>
                  <a:lnTo>
                    <a:pt x="234950" y="10160"/>
                  </a:lnTo>
                  <a:lnTo>
                    <a:pt x="251460" y="6350"/>
                  </a:lnTo>
                  <a:lnTo>
                    <a:pt x="266700" y="2540"/>
                  </a:lnTo>
                  <a:lnTo>
                    <a:pt x="28194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048625" y="2033468"/>
              <a:ext cx="155575" cy="163442"/>
            </a:xfrm>
            <a:custGeom>
              <a:avLst/>
              <a:gdLst/>
              <a:ahLst/>
              <a:cxnLst/>
              <a:rect l="0" t="0" r="0" b="0"/>
              <a:pathLst>
                <a:path w="156211" h="163831">
                  <a:moveTo>
                    <a:pt x="0" y="163830"/>
                  </a:moveTo>
                  <a:lnTo>
                    <a:pt x="17780" y="137160"/>
                  </a:lnTo>
                  <a:lnTo>
                    <a:pt x="36830" y="111760"/>
                  </a:lnTo>
                  <a:lnTo>
                    <a:pt x="57150" y="88900"/>
                  </a:lnTo>
                  <a:lnTo>
                    <a:pt x="76200" y="67310"/>
                  </a:lnTo>
                  <a:lnTo>
                    <a:pt x="95250" y="48260"/>
                  </a:lnTo>
                  <a:lnTo>
                    <a:pt x="115570" y="30480"/>
                  </a:lnTo>
                  <a:lnTo>
                    <a:pt x="135890" y="13970"/>
                  </a:lnTo>
                  <a:lnTo>
                    <a:pt x="156210" y="0"/>
                  </a:lnTo>
                </a:path>
              </a:pathLst>
            </a:custGeom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78" name="TextBox 94"/>
          <p:cNvSpPr txBox="1">
            <a:spLocks noChangeArrowheads="1"/>
          </p:cNvSpPr>
          <p:nvPr/>
        </p:nvSpPr>
        <p:spPr bwMode="auto">
          <a:xfrm>
            <a:off x="548640" y="3817620"/>
            <a:ext cx="9692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The time before Jesus was born is known as </a:t>
            </a:r>
            <a:r>
              <a:rPr lang="en-US" altLang="en-US" sz="2000" b="1" dirty="0">
                <a:solidFill>
                  <a:srgbClr val="FF0000"/>
                </a:solidFill>
                <a:latin typeface="Papyrus - 21"/>
              </a:rPr>
              <a:t>BC</a:t>
            </a: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, which stands for </a:t>
            </a:r>
            <a:r>
              <a:rPr lang="en-US" altLang="en-US" sz="2000" b="1" i="1" dirty="0">
                <a:solidFill>
                  <a:srgbClr val="FF0000"/>
                </a:solidFill>
                <a:latin typeface="Papyrus - 21"/>
              </a:rPr>
              <a:t>before Christ</a:t>
            </a:r>
            <a:r>
              <a:rPr lang="en-US" altLang="en-US" sz="1500" b="1" dirty="0">
                <a:solidFill>
                  <a:srgbClr val="FF0000"/>
                </a:solidFill>
                <a:latin typeface="Papyrus - 21"/>
              </a:rPr>
              <a:t>.</a:t>
            </a:r>
          </a:p>
        </p:txBody>
      </p:sp>
      <p:cxnSp>
        <p:nvCxnSpPr>
          <p:cNvPr id="97" name="Straight Connector 96"/>
          <p:cNvCxnSpPr/>
          <p:nvPr/>
        </p:nvCxnSpPr>
        <p:spPr>
          <a:xfrm>
            <a:off x="5471160" y="5303520"/>
            <a:ext cx="0" cy="21717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0683240" y="5292090"/>
            <a:ext cx="15240" cy="24003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99"/>
          <p:cNvSpPr txBox="1">
            <a:spLocks noChangeArrowheads="1"/>
          </p:cNvSpPr>
          <p:nvPr/>
        </p:nvSpPr>
        <p:spPr bwMode="auto">
          <a:xfrm>
            <a:off x="4663440" y="4994910"/>
            <a:ext cx="1859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Jesus is born</a:t>
            </a:r>
          </a:p>
        </p:txBody>
      </p:sp>
      <p:sp>
        <p:nvSpPr>
          <p:cNvPr id="3082" name="TextBox 100"/>
          <p:cNvSpPr txBox="1">
            <a:spLocks noChangeArrowheads="1"/>
          </p:cNvSpPr>
          <p:nvPr/>
        </p:nvSpPr>
        <p:spPr bwMode="auto">
          <a:xfrm>
            <a:off x="10347960" y="5006340"/>
            <a:ext cx="883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2012</a:t>
            </a:r>
          </a:p>
        </p:txBody>
      </p:sp>
      <p:sp>
        <p:nvSpPr>
          <p:cNvPr id="3083" name="TextBox 101"/>
          <p:cNvSpPr txBox="1">
            <a:spLocks noChangeArrowheads="1"/>
          </p:cNvSpPr>
          <p:nvPr/>
        </p:nvSpPr>
        <p:spPr bwMode="auto">
          <a:xfrm>
            <a:off x="2880360" y="5543550"/>
            <a:ext cx="822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BC</a:t>
            </a:r>
          </a:p>
        </p:txBody>
      </p:sp>
      <p:sp>
        <p:nvSpPr>
          <p:cNvPr id="3084" name="TextBox 102"/>
          <p:cNvSpPr txBox="1">
            <a:spLocks noChangeArrowheads="1"/>
          </p:cNvSpPr>
          <p:nvPr/>
        </p:nvSpPr>
        <p:spPr bwMode="auto">
          <a:xfrm>
            <a:off x="8031480" y="5509260"/>
            <a:ext cx="8229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AD</a:t>
            </a:r>
          </a:p>
        </p:txBody>
      </p:sp>
      <p:sp>
        <p:nvSpPr>
          <p:cNvPr id="3085" name="TextBox 103"/>
          <p:cNvSpPr txBox="1">
            <a:spLocks noChangeArrowheads="1"/>
          </p:cNvSpPr>
          <p:nvPr/>
        </p:nvSpPr>
        <p:spPr bwMode="auto">
          <a:xfrm>
            <a:off x="5074920" y="5532120"/>
            <a:ext cx="853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 - 14"/>
              </a:rPr>
              <a:t>AD 1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94360" y="5509260"/>
            <a:ext cx="10447020" cy="3429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39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4"/>
            <a:ext cx="11209867" cy="5138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/>
              <a:t>In your Social Studies composition book, Come up with answers to the following questions: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6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/>
              <a:t>In your own words, WHAT is the definition of history?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/>
              <a:t>WHY do we study history?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/>
              <a:t>WHO do we/should we study in history?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/>
              <a:t>Is history unchanging?  Once something is written, does it or can it change?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Warm-up:</a:t>
            </a:r>
          </a:p>
        </p:txBody>
      </p:sp>
    </p:spTree>
    <p:extLst>
      <p:ext uri="{BB962C8B-B14F-4D97-AF65-F5344CB8AC3E}">
        <p14:creationId xmlns:p14="http://schemas.microsoft.com/office/powerpoint/2010/main" val="114830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249680" y="685800"/>
            <a:ext cx="882396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dirty="0">
                <a:solidFill>
                  <a:srgbClr val="000000"/>
                </a:solidFill>
                <a:latin typeface="Papyrus - 34"/>
              </a:rPr>
              <a:t>What about the people who are NOT Christian?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883920" y="1508760"/>
            <a:ext cx="7513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The year of Jesus' birth and the years after are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recorded as </a:t>
            </a:r>
            <a:r>
              <a:rPr lang="en-US" altLang="en-US" sz="1800" b="1" dirty="0">
                <a:solidFill>
                  <a:srgbClr val="FF0000"/>
                </a:solidFill>
                <a:latin typeface="Papyrus - 21"/>
              </a:rPr>
              <a:t>CE</a:t>
            </a: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, which stands for the </a:t>
            </a:r>
            <a:r>
              <a:rPr lang="en-US" altLang="en-US" sz="1800" b="1" i="1" dirty="0">
                <a:solidFill>
                  <a:srgbClr val="FF0000"/>
                </a:solidFill>
                <a:latin typeface="Papyrus - 21"/>
              </a:rPr>
              <a:t>Common Era</a:t>
            </a: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This is done to avoid the Christian references.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066800" y="2857500"/>
            <a:ext cx="1066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This year it is 2021 CE, but we don't usually write the CE anymore.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066800" y="3531870"/>
            <a:ext cx="89306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The time before Jesus was born is known as </a:t>
            </a:r>
            <a:r>
              <a:rPr lang="en-US" altLang="en-US" sz="1800" b="1" dirty="0">
                <a:solidFill>
                  <a:srgbClr val="FF0000"/>
                </a:solidFill>
                <a:latin typeface="Papyrus - 21"/>
              </a:rPr>
              <a:t>BCE</a:t>
            </a: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, which stands for </a:t>
            </a:r>
            <a:r>
              <a:rPr lang="en-US" altLang="en-US" sz="1800" b="1" i="1" dirty="0">
                <a:solidFill>
                  <a:srgbClr val="FF0000"/>
                </a:solidFill>
                <a:latin typeface="Papyrus - 21"/>
              </a:rPr>
              <a:t>Before the Common Era</a:t>
            </a:r>
            <a:r>
              <a:rPr lang="en-US" altLang="en-US" sz="1800" b="1" dirty="0">
                <a:solidFill>
                  <a:srgbClr val="000000"/>
                </a:solidFill>
                <a:latin typeface="Papyrus - 21"/>
              </a:rPr>
              <a:t>.  Again, this is done to avoid the Christian reference.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4840" y="5143500"/>
            <a:ext cx="972312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05400" y="5017770"/>
            <a:ext cx="0" cy="21717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17480" y="5006340"/>
            <a:ext cx="15240" cy="24003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4360" y="5017770"/>
            <a:ext cx="0" cy="25146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4297680" y="4709160"/>
            <a:ext cx="18592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Jesus is born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9982200" y="4720590"/>
            <a:ext cx="944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2012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2514600" y="5246370"/>
            <a:ext cx="1036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BCE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7665720" y="5223510"/>
            <a:ext cx="792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Papyrus - 14"/>
              </a:rPr>
              <a:t>CE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4709160" y="5246370"/>
            <a:ext cx="8534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 - 14"/>
              </a:rPr>
              <a:t>CE 1</a:t>
            </a:r>
          </a:p>
        </p:txBody>
      </p:sp>
    </p:spTree>
    <p:extLst>
      <p:ext uri="{BB962C8B-B14F-4D97-AF65-F5344CB8AC3E}">
        <p14:creationId xmlns:p14="http://schemas.microsoft.com/office/powerpoint/2010/main" val="2033812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18160" y="480060"/>
            <a:ext cx="10424160" cy="256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 - 48"/>
              </a:rPr>
              <a:t>What does it all mean?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B.C. = Before Christ		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A.D. = Anno Domini = Latin for "Year of our Lord"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Times New Roman - 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B.C.E = Before Common Era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C.E. Common Era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9640" y="6075045"/>
            <a:ext cx="9723120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713720" y="5842159"/>
            <a:ext cx="0" cy="44005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99160" y="5853589"/>
            <a:ext cx="0" cy="44005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1200" y="5819299"/>
            <a:ext cx="0" cy="44005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118360" y="6206490"/>
            <a:ext cx="18897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- 16"/>
              </a:rPr>
              <a:t>B.C. or B.C.E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7726680" y="6217920"/>
            <a:ext cx="1706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 - 16"/>
              </a:rPr>
              <a:t>A.D. or C.E.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609600" y="3131820"/>
            <a:ext cx="9342120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Although these terms refer to the same years on a timeline, they cannot be intermixed.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Times New Roman - 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B.C. and A.D. can only be used together.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Times New Roman - 34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0000"/>
                </a:solidFill>
                <a:latin typeface="Times New Roman - 34"/>
              </a:rPr>
              <a:t>B.C.E. and C.E. can only be used together.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500">
              <a:solidFill>
                <a:srgbClr val="000000"/>
              </a:solidFill>
              <a:latin typeface="Times New Roman - 34"/>
            </a:endParaRPr>
          </a:p>
        </p:txBody>
      </p:sp>
    </p:spTree>
    <p:extLst>
      <p:ext uri="{BB962C8B-B14F-4D97-AF65-F5344CB8AC3E}">
        <p14:creationId xmlns:p14="http://schemas.microsoft.com/office/powerpoint/2010/main" val="26699101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can someone born in 2010 be 10years old in 2000?!?!?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 Brain teaser…</a:t>
            </a:r>
          </a:p>
        </p:txBody>
      </p:sp>
    </p:spTree>
    <p:extLst>
      <p:ext uri="{BB962C8B-B14F-4D97-AF65-F5344CB8AC3E}">
        <p14:creationId xmlns:p14="http://schemas.microsoft.com/office/powerpoint/2010/main" val="41696852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How can someone born in 2010 be 10years old in 2000?!?!?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 Brain teaser…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4040" y="4861560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They were born in 2010 BC or BCE</a:t>
            </a:r>
          </a:p>
        </p:txBody>
      </p:sp>
    </p:spTree>
    <p:extLst>
      <p:ext uri="{BB962C8B-B14F-4D97-AF65-F5344CB8AC3E}">
        <p14:creationId xmlns:p14="http://schemas.microsoft.com/office/powerpoint/2010/main" val="7968745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24840" y="1760220"/>
            <a:ext cx="108204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omic Sans MS - 36"/>
              </a:rPr>
              <a:t>B.C. and B.C.E dates get </a:t>
            </a:r>
            <a:r>
              <a:rPr lang="en-US" altLang="en-US" sz="1900" b="1" i="1" u="sng">
                <a:solidFill>
                  <a:srgbClr val="000000"/>
                </a:solidFill>
                <a:latin typeface="Comic Sans MS - 26"/>
              </a:rPr>
              <a:t>smaller</a:t>
            </a:r>
            <a:r>
              <a:rPr lang="en-US" altLang="en-US" sz="1900" b="1">
                <a:solidFill>
                  <a:srgbClr val="000000"/>
                </a:solidFill>
                <a:latin typeface="Comic Sans MS - 26"/>
              </a:rPr>
              <a:t> </a:t>
            </a:r>
            <a:r>
              <a:rPr lang="en-US" altLang="en-US" sz="2700">
                <a:solidFill>
                  <a:srgbClr val="000000"/>
                </a:solidFill>
                <a:latin typeface="Comic Sans MS - 36"/>
              </a:rPr>
              <a:t>as they get closer to the present.  It is like a countdown.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000000"/>
              </a:solidFill>
              <a:latin typeface="Comic Sans MS - 36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omic Sans MS - 36"/>
              </a:rPr>
              <a:t>Example:  If you were born in 270 B.C.E.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omic Sans MS - 36"/>
              </a:rPr>
              <a:t>                 and if you lived         70 years,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omic Sans MS - 36"/>
              </a:rPr>
              <a:t>           you would have died in 200 B.C.E.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Comic Sans MS - 36"/>
              </a:rPr>
              <a:t>                                                          (not 340 B.C.E).</a:t>
            </a:r>
          </a:p>
        </p:txBody>
      </p:sp>
    </p:spTree>
    <p:extLst>
      <p:ext uri="{BB962C8B-B14F-4D97-AF65-F5344CB8AC3E}">
        <p14:creationId xmlns:p14="http://schemas.microsoft.com/office/powerpoint/2010/main" val="31393138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rakesh.jawale\Desktop\HSGEO15_TC_C07_L1_ls04\Image.png">
            <a:extLst>
              <a:ext uri="{FF2B5EF4-FFF2-40B4-BE49-F238E27FC236}">
                <a16:creationId xmlns:a16="http://schemas.microsoft.com/office/drawing/2014/main" id="{C5B6391D-67C2-4F6B-913F-D5AB9B6A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83820"/>
            <a:ext cx="12201526" cy="68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54231C9-736A-4E23-A628-CA37CB18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4" y="1430"/>
            <a:ext cx="588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r>
              <a:rPr lang="en-US" altLang="en-US" b="1">
                <a:solidFill>
                  <a:schemeClr val="bg1"/>
                </a:solidFill>
                <a:latin typeface="Verdana" panose="020B0604030504040204" pitchFamily="34" charset="0"/>
              </a:rPr>
              <a:t>Digging Up the Past</a:t>
            </a:r>
          </a:p>
        </p:txBody>
      </p:sp>
      <p:sp>
        <p:nvSpPr>
          <p:cNvPr id="3076" name="Text Box 2">
            <a:extLst>
              <a:ext uri="{FF2B5EF4-FFF2-40B4-BE49-F238E27FC236}">
                <a16:creationId xmlns:a16="http://schemas.microsoft.com/office/drawing/2014/main" id="{79F8B7D2-D0CB-41A8-896A-ECD2A7C4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006" y="2076840"/>
            <a:ext cx="8044167" cy="3471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8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Decade:</a:t>
            </a:r>
            <a:r>
              <a:rPr lang="en-US" altLang="en-US" sz="3600" dirty="0">
                <a:solidFill>
                  <a:srgbClr val="000000"/>
                </a:solidFill>
                <a:latin typeface="Verdana" panose="020B0604030504040204" pitchFamily="34" charset="0"/>
              </a:rPr>
              <a:t> A group of 10 years </a:t>
            </a:r>
          </a:p>
          <a:p>
            <a:pPr>
              <a:lnSpc>
                <a:spcPct val="11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endParaRPr lang="en-US" altLang="en-US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Century:</a:t>
            </a:r>
            <a:r>
              <a:rPr lang="en-US" altLang="en-US" sz="3600" dirty="0">
                <a:solidFill>
                  <a:srgbClr val="000000"/>
                </a:solidFill>
                <a:latin typeface="Verdana" panose="020B0604030504040204" pitchFamily="34" charset="0"/>
              </a:rPr>
              <a:t> A group of 100 years </a:t>
            </a:r>
          </a:p>
          <a:p>
            <a:pPr>
              <a:lnSpc>
                <a:spcPct val="9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endParaRPr lang="en-US" altLang="en-US" sz="36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Verdana" panose="020B0604030504040204" pitchFamily="34" charset="0"/>
              </a:rPr>
              <a:t>Circa: </a:t>
            </a:r>
            <a:r>
              <a:rPr lang="en-US" altLang="en-US" sz="3600" dirty="0">
                <a:solidFill>
                  <a:srgbClr val="000000"/>
                </a:solidFill>
                <a:latin typeface="Verdana" panose="020B0604030504040204" pitchFamily="34" charset="0"/>
              </a:rPr>
              <a:t>About or Approximately</a:t>
            </a:r>
          </a:p>
        </p:txBody>
      </p:sp>
    </p:spTree>
    <p:extLst>
      <p:ext uri="{BB962C8B-B14F-4D97-AF65-F5344CB8AC3E}">
        <p14:creationId xmlns:p14="http://schemas.microsoft.com/office/powerpoint/2010/main" val="1924431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rakesh.jawale\Desktop\HSGEO15_TC_C07_L1_ls04\Image.png">
            <a:extLst>
              <a:ext uri="{FF2B5EF4-FFF2-40B4-BE49-F238E27FC236}">
                <a16:creationId xmlns:a16="http://schemas.microsoft.com/office/drawing/2014/main" id="{C5B6391D-67C2-4F6B-913F-D5AB9B6A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" y="-70039"/>
            <a:ext cx="12201526" cy="68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54231C9-736A-4E23-A628-CA37CB18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4" y="1430"/>
            <a:ext cx="588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Timelines</a:t>
            </a:r>
          </a:p>
        </p:txBody>
      </p:sp>
      <p:sp>
        <p:nvSpPr>
          <p:cNvPr id="3076" name="Text Box 2">
            <a:extLst>
              <a:ext uri="{FF2B5EF4-FFF2-40B4-BE49-F238E27FC236}">
                <a16:creationId xmlns:a16="http://schemas.microsoft.com/office/drawing/2014/main" id="{79F8B7D2-D0CB-41A8-896A-ECD2A7C4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006" y="2076840"/>
            <a:ext cx="8044167" cy="29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8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FE7E3-C496-4D78-AC78-7FBD99F47B66}"/>
              </a:ext>
            </a:extLst>
          </p:cNvPr>
          <p:cNvSpPr txBox="1"/>
          <p:nvPr/>
        </p:nvSpPr>
        <p:spPr>
          <a:xfrm>
            <a:off x="348688" y="706255"/>
            <a:ext cx="112507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A timeline is another way to track the passage of time.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Timelines show the order of events within a period of time.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They also show the amount of time between events. 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Most time lines are divided into even sections of time. </a:t>
            </a:r>
            <a:b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endParaRPr lang="en-US" sz="32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Events are placed on a time line at the date when the event occurred</a:t>
            </a:r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333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rakesh.jawale\Desktop\HSGEO15_TC_C07_L1_ls04\Image.png">
            <a:extLst>
              <a:ext uri="{FF2B5EF4-FFF2-40B4-BE49-F238E27FC236}">
                <a16:creationId xmlns:a16="http://schemas.microsoft.com/office/drawing/2014/main" id="{C5B6391D-67C2-4F6B-913F-D5AB9B6A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526" cy="68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54231C9-736A-4E23-A628-CA37CB18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4" y="1430"/>
            <a:ext cx="588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Timelines</a:t>
            </a:r>
          </a:p>
        </p:txBody>
      </p:sp>
      <p:sp>
        <p:nvSpPr>
          <p:cNvPr id="3076" name="Text Box 2">
            <a:extLst>
              <a:ext uri="{FF2B5EF4-FFF2-40B4-BE49-F238E27FC236}">
                <a16:creationId xmlns:a16="http://schemas.microsoft.com/office/drawing/2014/main" id="{79F8B7D2-D0CB-41A8-896A-ECD2A7C41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006" y="2076840"/>
            <a:ext cx="8044167" cy="29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pPr>
              <a:lnSpc>
                <a:spcPct val="80000"/>
              </a:lnSpc>
              <a:spcBef>
                <a:spcPts val="1375"/>
              </a:spcBef>
              <a:buSzPct val="125000"/>
              <a:buFont typeface="Times New Roman" panose="02020603050405020304" pitchFamily="18" charset="0"/>
              <a:buNone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altLang="en-US" sz="20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3FE7E3-C496-4D78-AC78-7FBD99F47B66}"/>
              </a:ext>
            </a:extLst>
          </p:cNvPr>
          <p:cNvSpPr txBox="1"/>
          <p:nvPr/>
        </p:nvSpPr>
        <p:spPr>
          <a:xfrm>
            <a:off x="416308" y="1554905"/>
            <a:ext cx="112507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Usually, the dates on a time line are evenly spaced. Sometimes, however, a time line covers events over too many years to show on one page. In this case, a slanted or jagged line might be placed on the time line. This shows that a certain period of time is omitted from the time line.</a:t>
            </a:r>
          </a:p>
          <a:p>
            <a:pPr algn="l" fontAlgn="base"/>
            <a:endParaRPr lang="en-US" sz="28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 algn="l" fontAlgn="base"/>
            <a:endParaRPr lang="en-US" sz="2800" b="0" i="0" dirty="0">
              <a:solidFill>
                <a:srgbClr val="000000"/>
              </a:solidFill>
              <a:effectLst/>
              <a:latin typeface="Helvetica" panose="020B0604020202020204" pitchFamily="34" charset="0"/>
            </a:endParaRPr>
          </a:p>
          <a:p>
            <a:pPr marL="342900" indent="-342900"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Time lines help historians make sense of the flow of events. A time line can be a single line, or it can be two or more lines stacked on top of each other. Stacked time lines are called 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multilevel time lines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973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:\Users\rakesh.jawale\Desktop\HSGEO15_TC_C07_L1_ls04\Image.png">
            <a:extLst>
              <a:ext uri="{FF2B5EF4-FFF2-40B4-BE49-F238E27FC236}">
                <a16:creationId xmlns:a16="http://schemas.microsoft.com/office/drawing/2014/main" id="{C5B6391D-67C2-4F6B-913F-D5AB9B6AD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1526" cy="685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154231C9-736A-4E23-A628-CA37CB18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24" y="1430"/>
            <a:ext cx="5889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Myriad Pro" panose="020B0503030403020204" pitchFamily="34" charset="0"/>
                <a:ea typeface="Geneva" pitchFamily="1" charset="0"/>
                <a:cs typeface="Geneva" pitchFamily="1" charset="0"/>
              </a:defRPr>
            </a:lvl9pPr>
          </a:lstStyle>
          <a:p>
            <a:r>
              <a:rPr lang="en-US" altLang="en-US" b="1" dirty="0">
                <a:solidFill>
                  <a:schemeClr val="bg1"/>
                </a:solidFill>
                <a:latin typeface="Verdana" panose="020B0604030504040204" pitchFamily="34" charset="0"/>
              </a:rPr>
              <a:t>Example Timeline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CF7D76-5E3A-419F-9FB6-C9EC4B92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" y="1708630"/>
            <a:ext cx="12192000" cy="343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9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85800" y="5474970"/>
            <a:ext cx="10805160" cy="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35040" y="521208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831206" y="521208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718436" y="518922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55520" y="517779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214360" y="522351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656320" y="5219224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224260" y="523494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9"/>
          <p:cNvSpPr txBox="1">
            <a:spLocks noChangeArrowheads="1"/>
          </p:cNvSpPr>
          <p:nvPr/>
        </p:nvSpPr>
        <p:spPr bwMode="auto">
          <a:xfrm>
            <a:off x="706756" y="490062"/>
            <a:ext cx="284988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 i="1">
                <a:solidFill>
                  <a:srgbClr val="FF0000"/>
                </a:solidFill>
                <a:latin typeface="Papyrus - 34"/>
              </a:rPr>
              <a:t>Remember: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48200" y="217170"/>
            <a:ext cx="6995160" cy="811530"/>
          </a:xfrm>
          <a:custGeom>
            <a:avLst/>
            <a:gdLst/>
            <a:ahLst/>
            <a:cxnLst/>
            <a:rect l="0" t="0" r="0" b="0"/>
            <a:pathLst>
              <a:path w="5829301" h="901701">
                <a:moveTo>
                  <a:pt x="0" y="0"/>
                </a:moveTo>
                <a:lnTo>
                  <a:pt x="5829300" y="0"/>
                </a:lnTo>
                <a:lnTo>
                  <a:pt x="5829300" y="901700"/>
                </a:lnTo>
                <a:lnTo>
                  <a:pt x="0" y="901700"/>
                </a:lnTo>
                <a:close/>
              </a:path>
            </a:pathLst>
          </a:custGeom>
          <a:solidFill>
            <a:srgbClr val="FFAD5B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6" name="TextBox 11"/>
          <p:cNvSpPr txBox="1">
            <a:spLocks noChangeArrowheads="1"/>
          </p:cNvSpPr>
          <p:nvPr/>
        </p:nvSpPr>
        <p:spPr bwMode="auto">
          <a:xfrm>
            <a:off x="4770120" y="274320"/>
            <a:ext cx="640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Dates work </a:t>
            </a:r>
            <a:r>
              <a:rPr lang="en-US" altLang="en-US" sz="2000" b="1" i="1" dirty="0">
                <a:solidFill>
                  <a:srgbClr val="000000"/>
                </a:solidFill>
                <a:latin typeface="Papyrus - 21"/>
              </a:rPr>
              <a:t>backwards</a:t>
            </a: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 before Jesus (BC or BCE).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So 100 BC is 90 years </a:t>
            </a:r>
            <a:r>
              <a:rPr lang="en-US" altLang="en-US" sz="2000" b="1" i="1" dirty="0">
                <a:solidFill>
                  <a:srgbClr val="000000"/>
                </a:solidFill>
                <a:latin typeface="Papyrus - 21"/>
              </a:rPr>
              <a:t>before</a:t>
            </a:r>
            <a:r>
              <a:rPr lang="en-US" altLang="en-US" sz="2000" b="1" dirty="0">
                <a:solidFill>
                  <a:srgbClr val="000000"/>
                </a:solidFill>
                <a:latin typeface="Papyrus - 21"/>
              </a:rPr>
              <a:t> 10 BC!</a:t>
            </a:r>
          </a:p>
        </p:txBody>
      </p:sp>
      <p:sp>
        <p:nvSpPr>
          <p:cNvPr id="6157" name="TextBox 12"/>
          <p:cNvSpPr txBox="1">
            <a:spLocks noChangeArrowheads="1"/>
          </p:cNvSpPr>
          <p:nvPr/>
        </p:nvSpPr>
        <p:spPr bwMode="auto">
          <a:xfrm>
            <a:off x="541020" y="1257300"/>
            <a:ext cx="10073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Papyrus - 26"/>
              </a:rPr>
              <a:t>Can you sort these dates in order on the timeline?</a:t>
            </a:r>
          </a:p>
        </p:txBody>
      </p:sp>
      <p:sp>
        <p:nvSpPr>
          <p:cNvPr id="6158" name="TextBox 13"/>
          <p:cNvSpPr txBox="1">
            <a:spLocks noChangeArrowheads="1"/>
          </p:cNvSpPr>
          <p:nvPr/>
        </p:nvSpPr>
        <p:spPr bwMode="auto">
          <a:xfrm>
            <a:off x="1005840" y="2468880"/>
            <a:ext cx="158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2012 AD</a:t>
            </a:r>
          </a:p>
        </p:txBody>
      </p:sp>
      <p:sp>
        <p:nvSpPr>
          <p:cNvPr id="6159" name="TextBox 14"/>
          <p:cNvSpPr txBox="1">
            <a:spLocks noChangeArrowheads="1"/>
          </p:cNvSpPr>
          <p:nvPr/>
        </p:nvSpPr>
        <p:spPr bwMode="auto">
          <a:xfrm>
            <a:off x="2541270" y="3977640"/>
            <a:ext cx="158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2012 BC</a:t>
            </a:r>
          </a:p>
        </p:txBody>
      </p:sp>
      <p:sp>
        <p:nvSpPr>
          <p:cNvPr id="6160" name="TextBox 15"/>
          <p:cNvSpPr txBox="1">
            <a:spLocks noChangeArrowheads="1"/>
          </p:cNvSpPr>
          <p:nvPr/>
        </p:nvSpPr>
        <p:spPr bwMode="auto">
          <a:xfrm>
            <a:off x="4556760" y="2834640"/>
            <a:ext cx="158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1066 AD</a:t>
            </a:r>
          </a:p>
        </p:txBody>
      </p:sp>
      <p:sp>
        <p:nvSpPr>
          <p:cNvPr id="6161" name="TextBox 16"/>
          <p:cNvSpPr txBox="1">
            <a:spLocks noChangeArrowheads="1"/>
          </p:cNvSpPr>
          <p:nvPr/>
        </p:nvSpPr>
        <p:spPr bwMode="auto">
          <a:xfrm>
            <a:off x="2941320" y="2468880"/>
            <a:ext cx="1432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917 AD</a:t>
            </a:r>
          </a:p>
        </p:txBody>
      </p:sp>
      <p:sp>
        <p:nvSpPr>
          <p:cNvPr id="6162" name="TextBox 17"/>
          <p:cNvSpPr txBox="1">
            <a:spLocks noChangeArrowheads="1"/>
          </p:cNvSpPr>
          <p:nvPr/>
        </p:nvSpPr>
        <p:spPr bwMode="auto">
          <a:xfrm>
            <a:off x="7559040" y="2404587"/>
            <a:ext cx="158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1964 AD</a:t>
            </a:r>
          </a:p>
        </p:txBody>
      </p:sp>
      <p:sp>
        <p:nvSpPr>
          <p:cNvPr id="6163" name="TextBox 18"/>
          <p:cNvSpPr txBox="1">
            <a:spLocks noChangeArrowheads="1"/>
          </p:cNvSpPr>
          <p:nvPr/>
        </p:nvSpPr>
        <p:spPr bwMode="auto">
          <a:xfrm>
            <a:off x="5791200" y="2411730"/>
            <a:ext cx="158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1467 BC</a:t>
            </a:r>
          </a:p>
        </p:txBody>
      </p:sp>
      <p:sp>
        <p:nvSpPr>
          <p:cNvPr id="6164" name="TextBox 19"/>
          <p:cNvSpPr txBox="1">
            <a:spLocks noChangeArrowheads="1"/>
          </p:cNvSpPr>
          <p:nvPr/>
        </p:nvSpPr>
        <p:spPr bwMode="auto">
          <a:xfrm>
            <a:off x="6560820" y="2958942"/>
            <a:ext cx="15849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1350 BC</a:t>
            </a:r>
          </a:p>
        </p:txBody>
      </p:sp>
      <p:sp>
        <p:nvSpPr>
          <p:cNvPr id="6165" name="TextBox 20"/>
          <p:cNvSpPr txBox="1">
            <a:spLocks noChangeArrowheads="1"/>
          </p:cNvSpPr>
          <p:nvPr/>
        </p:nvSpPr>
        <p:spPr bwMode="auto">
          <a:xfrm>
            <a:off x="2131696" y="3051810"/>
            <a:ext cx="12801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Papyrus - 16"/>
              </a:rPr>
              <a:t>32 BC</a:t>
            </a:r>
          </a:p>
        </p:txBody>
      </p:sp>
      <p:sp>
        <p:nvSpPr>
          <p:cNvPr id="6166" name="TextBox 21"/>
          <p:cNvSpPr txBox="1">
            <a:spLocks noChangeArrowheads="1"/>
          </p:cNvSpPr>
          <p:nvPr/>
        </p:nvSpPr>
        <p:spPr bwMode="auto">
          <a:xfrm>
            <a:off x="5852160" y="4697730"/>
            <a:ext cx="792480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  <a:latin typeface="Papyrus - 26"/>
              </a:rPr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40080" y="5154930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1536680" y="5227797"/>
            <a:ext cx="0" cy="537210"/>
          </a:xfrm>
          <a:prstGeom prst="line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05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681164"/>
            <a:ext cx="11684000" cy="4681537"/>
          </a:xfrm>
        </p:spPr>
        <p:txBody>
          <a:bodyPr>
            <a:normAutofit/>
          </a:bodyPr>
          <a:lstStyle/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u="sng" dirty="0"/>
              <a:t>A chronological record of significant events (as affecting a nation or institution) often including an explanation of their causes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dirty="0"/>
              <a:t>A study of the events of the past, how and why they happened, as well as what happened as a result</a:t>
            </a:r>
          </a:p>
          <a:p>
            <a:pPr marL="548640" lvl="1" indent="-182880" eaLnBrk="1" fontAlgn="auto" hangingPunct="1">
              <a:spcAft>
                <a:spcPts val="0"/>
              </a:spcAft>
              <a:defRPr/>
            </a:pPr>
            <a:r>
              <a:rPr lang="en-US" sz="3200" dirty="0"/>
              <a:t>A branch of knowledge that records and explains past events</a:t>
            </a:r>
          </a:p>
          <a:p>
            <a:pPr marL="365760" lvl="1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br>
              <a:rPr lang="en-US" dirty="0"/>
            </a:br>
            <a:endParaRPr lang="en-US" sz="2400" dirty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What is History?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800" y="5791201"/>
            <a:ext cx="10668000" cy="830263"/>
          </a:xfrm>
          <a:prstGeom prst="rect">
            <a:avLst/>
          </a:prstGeom>
          <a:solidFill>
            <a:schemeClr val="accent1"/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marL="36576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Franklin Gothic Medium"/>
              </a:rPr>
              <a:t>Which definition is your favorite? </a:t>
            </a:r>
          </a:p>
          <a:p>
            <a:pPr marL="36576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Franklin Gothic Medium"/>
              </a:rPr>
              <a:t> Which one do you think is the most accurate?</a:t>
            </a:r>
          </a:p>
        </p:txBody>
      </p:sp>
    </p:spTree>
    <p:extLst>
      <p:ext uri="{BB962C8B-B14F-4D97-AF65-F5344CB8AC3E}">
        <p14:creationId xmlns:p14="http://schemas.microsoft.com/office/powerpoint/2010/main" val="295464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425440" y="1005840"/>
            <a:ext cx="5242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2400 B. C</a:t>
            </a:r>
            <a:r>
              <a:rPr lang="en-US" altLang="en-US" sz="1200">
                <a:solidFill>
                  <a:srgbClr val="000000"/>
                </a:solidFill>
                <a:latin typeface="Arial - 14"/>
              </a:rPr>
              <a:t>. </a:t>
            </a:r>
            <a:r>
              <a:rPr lang="en-US" altLang="en-US" sz="1000">
                <a:solidFill>
                  <a:srgbClr val="000000"/>
                </a:solidFill>
                <a:latin typeface="Arial - 14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Pictographic signs become cuneiform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889760" y="360045"/>
            <a:ext cx="8656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- 24"/>
              </a:rPr>
              <a:t>Arrange the following dates in the correct order on the timeline</a:t>
            </a:r>
            <a:r>
              <a:rPr lang="en-US" altLang="en-US" sz="1800">
                <a:solidFill>
                  <a:srgbClr val="000000"/>
                </a:solidFill>
                <a:latin typeface="Arial - 24"/>
              </a:rPr>
              <a:t>.</a:t>
            </a:r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5364480" y="5072063"/>
            <a:ext cx="518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3200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Pictographic record keeping is used</a:t>
            </a:r>
          </a:p>
        </p:txBody>
      </p:sp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5478780" y="1630204"/>
            <a:ext cx="5516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2100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Ur becomes the capital the new empire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5452110" y="2883218"/>
            <a:ext cx="4206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2700 B.C.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Epic of Gilgamesh Written</a:t>
            </a:r>
          </a:p>
        </p:txBody>
      </p:sp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5379720" y="4501992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2300 B.C.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Sumerian cities united by King Sargon</a:t>
            </a: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5362576" y="3980498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1800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Hammurabi unites much of Mesopotamia</a:t>
            </a:r>
          </a:p>
        </p:txBody>
      </p:sp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5459730" y="2255997"/>
            <a:ext cx="5730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1200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Assyrians conquer much of Mesopotamia </a:t>
            </a:r>
          </a:p>
        </p:txBody>
      </p:sp>
      <p:sp>
        <p:nvSpPr>
          <p:cNvPr id="8202" name="TextBox 9"/>
          <p:cNvSpPr txBox="1">
            <a:spLocks noChangeArrowheads="1"/>
          </p:cNvSpPr>
          <p:nvPr/>
        </p:nvSpPr>
        <p:spPr bwMode="auto">
          <a:xfrm>
            <a:off x="5459730" y="3434715"/>
            <a:ext cx="4358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75 A. D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. 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Last dateable cuneiform tablet</a:t>
            </a:r>
          </a:p>
        </p:txBody>
      </p:sp>
      <p:grpSp>
        <p:nvGrpSpPr>
          <p:cNvPr id="8203" name="Group 20"/>
          <p:cNvGrpSpPr>
            <a:grpSpLocks/>
          </p:cNvGrpSpPr>
          <p:nvPr/>
        </p:nvGrpSpPr>
        <p:grpSpPr bwMode="auto">
          <a:xfrm rot="5400000">
            <a:off x="-1877378" y="3044190"/>
            <a:ext cx="5080635" cy="312420"/>
            <a:chOff x="-2270442" y="2827973"/>
            <a:chExt cx="5645785" cy="25984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-2270442" y="2964232"/>
              <a:ext cx="564578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00698" y="2837479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1984660" y="285332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-309659" y="2840648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1463902" y="285332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071745" y="285332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878048" y="2851738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39678" y="282797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524109" y="282797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083210" y="2837479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4" name="TextBox 21"/>
          <p:cNvSpPr txBox="1">
            <a:spLocks noChangeArrowheads="1"/>
          </p:cNvSpPr>
          <p:nvPr/>
        </p:nvSpPr>
        <p:spPr bwMode="auto">
          <a:xfrm>
            <a:off x="836296" y="5199222"/>
            <a:ext cx="106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Arial - 16"/>
              </a:rPr>
              <a:t>1 A.D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.</a:t>
            </a:r>
          </a:p>
        </p:txBody>
      </p:sp>
      <p:sp>
        <p:nvSpPr>
          <p:cNvPr id="8205" name="TextBox 22"/>
          <p:cNvSpPr txBox="1">
            <a:spLocks noChangeArrowheads="1"/>
          </p:cNvSpPr>
          <p:nvPr/>
        </p:nvSpPr>
        <p:spPr bwMode="auto">
          <a:xfrm>
            <a:off x="2225040" y="6103620"/>
            <a:ext cx="8016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 - 11"/>
              </a:rPr>
              <a:t>Dates by the British Museum, online </a:t>
            </a:r>
            <a:r>
              <a:rPr lang="en-US" altLang="en-US" sz="900" u="sng">
                <a:solidFill>
                  <a:srgbClr val="0000FF"/>
                </a:solidFill>
                <a:latin typeface="Calibri - 11"/>
              </a:rPr>
              <a:t>http://www.mesopotamia.co.uk/time/explore/main_mes.html#3000B.C.</a:t>
            </a:r>
            <a:r>
              <a:rPr lang="en-US" altLang="en-US" sz="900">
                <a:solidFill>
                  <a:srgbClr val="000000"/>
                </a:solidFill>
                <a:latin typeface="Calibri - 11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44371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868680" y="1711643"/>
            <a:ext cx="52425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2400 B. C</a:t>
            </a:r>
            <a:r>
              <a:rPr lang="en-US" altLang="en-US" sz="1400" b="1">
                <a:solidFill>
                  <a:srgbClr val="000000"/>
                </a:solidFill>
                <a:latin typeface="Arial - 14"/>
              </a:rPr>
              <a:t>. </a:t>
            </a:r>
            <a:r>
              <a:rPr lang="en-US" altLang="en-US" sz="1000">
                <a:solidFill>
                  <a:srgbClr val="000000"/>
                </a:solidFill>
                <a:latin typeface="Arial - 14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Pictographic signs become cuneiform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6370320" y="1032987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- 24"/>
              </a:rPr>
              <a:t>Check to see if your dates are in the correct chronological order on the timeline.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07720" y="692944"/>
            <a:ext cx="5181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3200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Pictographic record keeping is used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853440" y="2290287"/>
            <a:ext cx="55168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2100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Ur becomes the capital the new empire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883920" y="1377315"/>
            <a:ext cx="4206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2700 B.C.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Epic of Gilgamesh Written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853440" y="1904524"/>
            <a:ext cx="53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2300 B.C.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Sumerian cities united by King Sargon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868680" y="2794635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1800 B. C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. 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Hammurabi unites much of Mesopotamia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868680" y="3951923"/>
            <a:ext cx="5730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1200 B. C.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Assyrians conquer much of Mesopotamia 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807720" y="5477828"/>
            <a:ext cx="43586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75 A. D. 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- </a:t>
            </a:r>
            <a:r>
              <a:rPr lang="en-US" altLang="en-US" sz="1400">
                <a:solidFill>
                  <a:srgbClr val="000000"/>
                </a:solidFill>
                <a:latin typeface="Arial - 14"/>
              </a:rPr>
              <a:t>Last dateable cuneiform tablet</a:t>
            </a:r>
          </a:p>
        </p:txBody>
      </p:sp>
      <p:sp>
        <p:nvSpPr>
          <p:cNvPr id="9227" name="TextBox 21"/>
          <p:cNvSpPr txBox="1">
            <a:spLocks noChangeArrowheads="1"/>
          </p:cNvSpPr>
          <p:nvPr/>
        </p:nvSpPr>
        <p:spPr bwMode="auto">
          <a:xfrm>
            <a:off x="853440" y="5334953"/>
            <a:ext cx="106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 1 A. D</a:t>
            </a:r>
            <a:r>
              <a:rPr lang="en-US" altLang="en-US" sz="1200" b="1">
                <a:solidFill>
                  <a:srgbClr val="000000"/>
                </a:solidFill>
                <a:latin typeface="Arial - 16"/>
              </a:rPr>
              <a:t>.</a:t>
            </a:r>
          </a:p>
        </p:txBody>
      </p:sp>
      <p:sp>
        <p:nvSpPr>
          <p:cNvPr id="9228" name="TextBox 22"/>
          <p:cNvSpPr txBox="1">
            <a:spLocks noChangeArrowheads="1"/>
          </p:cNvSpPr>
          <p:nvPr/>
        </p:nvSpPr>
        <p:spPr bwMode="auto">
          <a:xfrm>
            <a:off x="2226946" y="5966460"/>
            <a:ext cx="801624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000000"/>
                </a:solidFill>
                <a:latin typeface="Arial - 11"/>
              </a:rPr>
              <a:t>Dates by the British Museum, online </a:t>
            </a:r>
            <a:r>
              <a:rPr lang="en-US" altLang="en-US" sz="900" u="sng">
                <a:solidFill>
                  <a:srgbClr val="0000FF"/>
                </a:solidFill>
                <a:latin typeface="Calibri - 11"/>
              </a:rPr>
              <a:t>http://www.mesopotamia.co.uk/time/explore/main_mes.html#3000B.C.</a:t>
            </a:r>
            <a:r>
              <a:rPr lang="en-US" altLang="en-US" sz="900">
                <a:solidFill>
                  <a:srgbClr val="000000"/>
                </a:solidFill>
                <a:latin typeface="Calibri - 11"/>
              </a:rPr>
              <a:t> </a:t>
            </a:r>
          </a:p>
        </p:txBody>
      </p:sp>
      <p:grpSp>
        <p:nvGrpSpPr>
          <p:cNvPr id="9229" name="Group 20"/>
          <p:cNvGrpSpPr>
            <a:grpSpLocks/>
          </p:cNvGrpSpPr>
          <p:nvPr/>
        </p:nvGrpSpPr>
        <p:grpSpPr bwMode="auto">
          <a:xfrm rot="5400000">
            <a:off x="-1877378" y="3044190"/>
            <a:ext cx="5080635" cy="312420"/>
            <a:chOff x="-2270442" y="2827973"/>
            <a:chExt cx="5645785" cy="25984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-2270442" y="2964232"/>
              <a:ext cx="5645785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200698" y="2837479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2075158" y="285332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-309659" y="2840648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-1343238" y="285332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952669" y="285332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-757384" y="2851738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39678" y="282797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524109" y="2827973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083210" y="2837479"/>
              <a:ext cx="0" cy="250336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7638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40080" y="582930"/>
            <a:ext cx="106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 - 24"/>
              </a:rPr>
              <a:t>Arrange the following dates in the correct order on the timeline.</a:t>
            </a:r>
          </a:p>
        </p:txBody>
      </p:sp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7620000" y="2137410"/>
            <a:ext cx="18897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8"/>
              </a:rPr>
              <a:t>3500 B.C.E.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8"/>
              </a:rPr>
              <a:t>P</a:t>
            </a: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eople settled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 the Nile Valley.  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1234440" y="1120140"/>
            <a:ext cx="17678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2700 B.C.E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F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irst stone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pyramid built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7665720" y="1085850"/>
            <a:ext cx="1828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2600 B.C.E.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P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yramid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Giza built</a:t>
            </a:r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5471160" y="2125980"/>
            <a:ext cx="18440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1500 B.C.E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H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atshepsut became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pharaoh</a:t>
            </a:r>
          </a:p>
        </p:txBody>
      </p:sp>
      <p:sp>
        <p:nvSpPr>
          <p:cNvPr id="10247" name="TextBox 9"/>
          <p:cNvSpPr txBox="1">
            <a:spLocks noChangeArrowheads="1"/>
          </p:cNvSpPr>
          <p:nvPr/>
        </p:nvSpPr>
        <p:spPr bwMode="auto">
          <a:xfrm>
            <a:off x="3291840" y="2125980"/>
            <a:ext cx="22250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332 B.C.E.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A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lexander the Great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conquered Egypt</a:t>
            </a:r>
          </a:p>
        </p:txBody>
      </p: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9646920" y="1062990"/>
            <a:ext cx="19202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642 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E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gypt conquered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by Arabs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the east.</a:t>
            </a:r>
          </a:p>
        </p:txBody>
      </p:sp>
      <p:sp>
        <p:nvSpPr>
          <p:cNvPr id="10249" name="TextBox 11"/>
          <p:cNvSpPr txBox="1">
            <a:spLocks noChangeArrowheads="1"/>
          </p:cNvSpPr>
          <p:nvPr/>
        </p:nvSpPr>
        <p:spPr bwMode="auto">
          <a:xfrm>
            <a:off x="5486400" y="1062990"/>
            <a:ext cx="17678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1799 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R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osetta Stone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found</a:t>
            </a:r>
          </a:p>
        </p:txBody>
      </p:sp>
      <p:sp>
        <p:nvSpPr>
          <p:cNvPr id="10250" name="TextBox 12"/>
          <p:cNvSpPr txBox="1">
            <a:spLocks noChangeArrowheads="1"/>
          </p:cNvSpPr>
          <p:nvPr/>
        </p:nvSpPr>
        <p:spPr bwMode="auto">
          <a:xfrm>
            <a:off x="1402080" y="2103120"/>
            <a:ext cx="155448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969 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C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ity of Cairo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founded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3337560" y="1074420"/>
            <a:ext cx="1859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1922 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H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oward Carter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discovered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tomb of King Tut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800726" y="495204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6306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05026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29840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6246" y="491775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7" name="TextBox 19"/>
          <p:cNvSpPr txBox="1">
            <a:spLocks noChangeArrowheads="1"/>
          </p:cNvSpPr>
          <p:nvPr/>
        </p:nvSpPr>
        <p:spPr bwMode="auto">
          <a:xfrm>
            <a:off x="5471160" y="5497830"/>
            <a:ext cx="1097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1 C.E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95136" y="495204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19360" y="495204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626090" y="4950619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79720" y="4946333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" y="5182077"/>
            <a:ext cx="1091184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79056" y="495204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819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640080" y="582930"/>
            <a:ext cx="1069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 - 24"/>
              </a:rPr>
              <a:t>The following dates are in the correct chronological order on the timeline.</a:t>
            </a: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579120" y="4309110"/>
            <a:ext cx="188976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8"/>
              </a:rPr>
              <a:t>3500 B.C.E.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8"/>
              </a:rPr>
              <a:t>P</a:t>
            </a: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eople settled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 the Nile Valley.  </a:t>
            </a:r>
          </a:p>
        </p:txBody>
      </p:sp>
      <p:sp>
        <p:nvSpPr>
          <p:cNvPr id="11268" name="TextBox 6"/>
          <p:cNvSpPr txBox="1">
            <a:spLocks noChangeArrowheads="1"/>
          </p:cNvSpPr>
          <p:nvPr/>
        </p:nvSpPr>
        <p:spPr bwMode="auto">
          <a:xfrm>
            <a:off x="1571626" y="5452110"/>
            <a:ext cx="17678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2700 B.C.E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First stone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pyramid built</a:t>
            </a:r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2350770" y="4309110"/>
            <a:ext cx="1828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2600 B.C.E.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P</a:t>
            </a: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yramid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4"/>
              </a:rPr>
              <a:t>Giza built</a:t>
            </a:r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3596640" y="5417820"/>
            <a:ext cx="17678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1500 B.C.E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Hatshepsut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became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pharaoh</a:t>
            </a:r>
          </a:p>
        </p:txBody>
      </p:sp>
      <p:sp>
        <p:nvSpPr>
          <p:cNvPr id="11271" name="TextBox 9"/>
          <p:cNvSpPr txBox="1">
            <a:spLocks noChangeArrowheads="1"/>
          </p:cNvSpPr>
          <p:nvPr/>
        </p:nvSpPr>
        <p:spPr bwMode="auto">
          <a:xfrm>
            <a:off x="4791076" y="4244817"/>
            <a:ext cx="22250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332 B.C.E.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Alexander the Great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conquered Egypt</a:t>
            </a:r>
          </a:p>
        </p:txBody>
      </p:sp>
      <p:sp>
        <p:nvSpPr>
          <p:cNvPr id="11272" name="TextBox 10"/>
          <p:cNvSpPr txBox="1">
            <a:spLocks noChangeArrowheads="1"/>
          </p:cNvSpPr>
          <p:nvPr/>
        </p:nvSpPr>
        <p:spPr bwMode="auto">
          <a:xfrm>
            <a:off x="6652260" y="5452110"/>
            <a:ext cx="192024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642 C.E.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Egypt conquered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by Arabs from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the east.</a:t>
            </a: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9244966" y="5440680"/>
            <a:ext cx="176784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1799 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Rosetta Stone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found</a:t>
            </a:r>
          </a:p>
        </p:txBody>
      </p:sp>
      <p:sp>
        <p:nvSpPr>
          <p:cNvPr id="11274" name="TextBox 12"/>
          <p:cNvSpPr txBox="1">
            <a:spLocks noChangeArrowheads="1"/>
          </p:cNvSpPr>
          <p:nvPr/>
        </p:nvSpPr>
        <p:spPr bwMode="auto">
          <a:xfrm>
            <a:off x="7498080" y="4297680"/>
            <a:ext cx="155448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969 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City of Cairo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founded</a:t>
            </a:r>
          </a:p>
        </p:txBody>
      </p:sp>
      <p:sp>
        <p:nvSpPr>
          <p:cNvPr id="11275" name="TextBox 13"/>
          <p:cNvSpPr txBox="1">
            <a:spLocks noChangeArrowheads="1"/>
          </p:cNvSpPr>
          <p:nvPr/>
        </p:nvSpPr>
        <p:spPr bwMode="auto">
          <a:xfrm>
            <a:off x="9757410" y="4069080"/>
            <a:ext cx="1859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1922 C.E.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Howard Carter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discovered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>
                <a:solidFill>
                  <a:srgbClr val="000000"/>
                </a:solidFill>
                <a:latin typeface="Arial - 16"/>
              </a:rPr>
              <a:t>tomb of King Tut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800726" y="4924902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66800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49806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45080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46246" y="491775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19"/>
          <p:cNvSpPr txBox="1">
            <a:spLocks noChangeArrowheads="1"/>
          </p:cNvSpPr>
          <p:nvPr/>
        </p:nvSpPr>
        <p:spPr bwMode="auto">
          <a:xfrm>
            <a:off x="5471160" y="5497830"/>
            <a:ext cx="10972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Arial - 16"/>
              </a:rPr>
              <a:t>1 C.E</a:t>
            </a:r>
            <a:r>
              <a:rPr lang="en-US" altLang="en-US" sz="1200">
                <a:solidFill>
                  <a:srgbClr val="000000"/>
                </a:solidFill>
                <a:latin typeface="Arial - 16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016116" y="494061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88606" y="495204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835516" y="492918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327006" y="4940618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41646" y="4919187"/>
            <a:ext cx="0" cy="460058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" y="5182077"/>
            <a:ext cx="1091184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683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4D40E-24CD-45B3-B8DF-037136623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In your composition books, draw a timeline of your day, be sure to include all the major events of the day and use spacing to show the length of time between these events.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B20210-D393-4B41-81C1-F41B8CD7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  <a:r>
              <a:rPr lang="en-US"/>
              <a:t>/Warmup 8/25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837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1" y="1862138"/>
            <a:ext cx="8410769" cy="47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60" y="355847"/>
            <a:ext cx="8459753" cy="1054394"/>
          </a:xfrm>
        </p:spPr>
        <p:txBody>
          <a:bodyPr/>
          <a:lstStyle/>
          <a:p>
            <a:r>
              <a:rPr lang="en-US" dirty="0"/>
              <a:t>Week 1 Social Studies…</a:t>
            </a:r>
            <a:br>
              <a:rPr lang="en-US" dirty="0"/>
            </a:br>
            <a:r>
              <a:rPr lang="en-US" dirty="0"/>
              <a:t>What happened before “History?”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" y="403860"/>
            <a:ext cx="320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8200858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74227"/>
            <a:ext cx="7848600" cy="91637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Social Studies Week 1 Vocabulary!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80160"/>
            <a:ext cx="8176260" cy="528066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BC/BCE </a:t>
            </a:r>
            <a:br>
              <a:rPr lang="en-US" sz="3200" dirty="0"/>
            </a:br>
            <a:r>
              <a:rPr lang="en-US" sz="3200" dirty="0"/>
              <a:t>AD/Ce </a:t>
            </a:r>
            <a:br>
              <a:rPr lang="en-US" sz="3200" dirty="0"/>
            </a:br>
            <a:r>
              <a:rPr lang="en-US" sz="3200" dirty="0"/>
              <a:t>circa (c. or ca) </a:t>
            </a:r>
            <a:br>
              <a:rPr lang="en-US" sz="3200" dirty="0"/>
            </a:br>
            <a:r>
              <a:rPr lang="en-US" sz="3200" dirty="0"/>
              <a:t>nomadic </a:t>
            </a:r>
            <a:br>
              <a:rPr lang="en-US" sz="3200" dirty="0"/>
            </a:br>
            <a:r>
              <a:rPr lang="en-US" sz="3200" dirty="0"/>
              <a:t>hunter-gatherer societies</a:t>
            </a:r>
            <a:br>
              <a:rPr lang="en-US" sz="3200" dirty="0"/>
            </a:br>
            <a:r>
              <a:rPr lang="en-US" sz="3200" dirty="0"/>
              <a:t>Agricultural Revolution </a:t>
            </a:r>
            <a:br>
              <a:rPr lang="en-US" sz="3200" dirty="0"/>
            </a:br>
            <a:r>
              <a:rPr lang="en-US" sz="3200" dirty="0"/>
              <a:t>barter economy </a:t>
            </a:r>
            <a:br>
              <a:rPr lang="en-US" sz="3200" dirty="0"/>
            </a:br>
            <a:r>
              <a:rPr lang="en-US" sz="3200" dirty="0"/>
              <a:t>domestication </a:t>
            </a:r>
            <a:br>
              <a:rPr lang="en-US" sz="3200" dirty="0"/>
            </a:br>
            <a:r>
              <a:rPr lang="en-US" sz="3200" dirty="0"/>
              <a:t>settlement</a:t>
            </a:r>
            <a:br>
              <a:rPr lang="en-US" sz="3200" dirty="0"/>
            </a:br>
            <a:r>
              <a:rPr lang="en-US" sz="3200" dirty="0"/>
              <a:t>surplus </a:t>
            </a:r>
            <a:br>
              <a:rPr lang="en-US" sz="3200" dirty="0"/>
            </a:br>
            <a:r>
              <a:rPr lang="en-US" sz="3200" dirty="0"/>
              <a:t>labor specialization </a:t>
            </a:r>
          </a:p>
        </p:txBody>
      </p:sp>
    </p:spTree>
    <p:extLst>
      <p:ext uri="{BB962C8B-B14F-4D97-AF65-F5344CB8AC3E}">
        <p14:creationId xmlns:p14="http://schemas.microsoft.com/office/powerpoint/2010/main" val="8695827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6.01 Identify the meaning of time designations and abbreviations used by historians, including: BC/BCE, AD/CE, Circa (c. or ca), decades, centuries. </a:t>
            </a:r>
          </a:p>
          <a:p>
            <a:pPr marL="45720" indent="0">
              <a:buNone/>
            </a:pPr>
            <a:endParaRPr lang="en-US" sz="3200" b="1" dirty="0"/>
          </a:p>
          <a:p>
            <a:r>
              <a:rPr lang="en-US" sz="3200" b="1" dirty="0"/>
              <a:t>6.02 Describe the characteristics of the nomadic hunter-gatherer societies, including their use of: Basic hunting weapons, Fire, Shelter, Tools.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Standards: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9347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sc-powerpoint.officeapps.live.com/pods/GetClipboardImage.ashx?Id=2c846476-e73f-4267-8381-bf3e8aadb421&amp;DC=PUS6&amp;pkey=021e0c79-20b9-474f-84ec-0b1c6661a29f&amp;wdwaccluster=PU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967"/>
            <a:ext cx="11170920" cy="62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34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1"/>
            <a:ext cx="10363200" cy="1470025"/>
          </a:xfrm>
        </p:spPr>
        <p:txBody>
          <a:bodyPr/>
          <a:lstStyle/>
          <a:p>
            <a:r>
              <a:rPr lang="en-US" altLang="en-US" sz="7200" b="1" i="1"/>
              <a:t>Early Humans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0067" y="6510339"/>
            <a:ext cx="333604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Copyright © Clara Kim 2007. All rights reserved.</a:t>
            </a:r>
            <a:endParaRPr lang="en-US" alt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3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4"/>
            <a:ext cx="11209867" cy="4986337"/>
          </a:xfrm>
        </p:spPr>
        <p:txBody>
          <a:bodyPr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/>
              <a:t>Why do you think we should study history?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/>
              <a:t>Seriously…. Why care at all???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/>
              <a:t>How do a bunch of dead, old people help us in our lives?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study history?</a:t>
            </a:r>
          </a:p>
        </p:txBody>
      </p:sp>
    </p:spTree>
    <p:extLst>
      <p:ext uri="{BB962C8B-B14F-4D97-AF65-F5344CB8AC3E}">
        <p14:creationId xmlns:p14="http://schemas.microsoft.com/office/powerpoint/2010/main" val="12520126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/>
          <a:lstStyle/>
          <a:p>
            <a:r>
              <a:rPr lang="en-US" altLang="en-US" sz="5400" b="1" dirty="0"/>
              <a:t>Australopithecines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914400"/>
            <a:ext cx="5384800" cy="1981200"/>
          </a:xfrm>
        </p:spPr>
        <p:txBody>
          <a:bodyPr/>
          <a:lstStyle/>
          <a:p>
            <a:r>
              <a:rPr lang="en-US" altLang="en-US" sz="3600" b="1"/>
              <a:t>1</a:t>
            </a:r>
            <a:r>
              <a:rPr lang="en-US" altLang="en-US" sz="3600" b="1" baseline="30000"/>
              <a:t>st</a:t>
            </a:r>
            <a:r>
              <a:rPr lang="en-US" altLang="en-US" sz="3600" b="1"/>
              <a:t> to grow the opposable thumb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838200"/>
            <a:ext cx="6197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6072717" y="5029200"/>
            <a:ext cx="60176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3600" b="1"/>
              <a:t>First humanlike creature to walk upright</a:t>
            </a:r>
          </a:p>
        </p:txBody>
      </p:sp>
      <p:pic>
        <p:nvPicPr>
          <p:cNvPr id="6146" name="Picture 2" descr="Australopithecus afarensis LVNH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" y="2294572"/>
            <a:ext cx="4994290" cy="37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755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altLang="en-US" b="1" dirty="0"/>
              <a:t>Homo </a:t>
            </a:r>
            <a:r>
              <a:rPr lang="en-US" altLang="en-US" b="1" dirty="0" err="1"/>
              <a:t>Habilis</a:t>
            </a:r>
            <a:br>
              <a:rPr lang="en-US" altLang="en-US" b="1" dirty="0"/>
            </a:br>
            <a:r>
              <a:rPr lang="en-US" altLang="en-US" b="1" dirty="0"/>
              <a:t>“Man of Skill”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92800" y="1587440"/>
            <a:ext cx="6299200" cy="4953000"/>
          </a:xfrm>
        </p:spPr>
        <p:txBody>
          <a:bodyPr/>
          <a:lstStyle/>
          <a:p>
            <a:r>
              <a:rPr lang="en-US" altLang="en-US" sz="3600" b="1" dirty="0"/>
              <a:t>Traits</a:t>
            </a:r>
          </a:p>
          <a:p>
            <a:pPr lvl="1"/>
            <a:r>
              <a:rPr lang="en-US" altLang="en-US" sz="3200" b="1" dirty="0"/>
              <a:t>2.5-1.5 million BC</a:t>
            </a:r>
          </a:p>
          <a:p>
            <a:r>
              <a:rPr lang="en-US" altLang="en-US" sz="3600" b="1" dirty="0"/>
              <a:t>Achievements</a:t>
            </a:r>
          </a:p>
          <a:p>
            <a:pPr lvl="1"/>
            <a:r>
              <a:rPr lang="en-US" altLang="en-US" sz="3200" b="1" dirty="0"/>
              <a:t>Made tools from lava rock</a:t>
            </a:r>
          </a:p>
          <a:p>
            <a:pPr lvl="1"/>
            <a:r>
              <a:rPr lang="en-US" altLang="en-US" sz="3200" b="1" dirty="0"/>
              <a:t>Use tools to cut meat and crack bones</a:t>
            </a:r>
          </a:p>
          <a:p>
            <a:pPr lvl="1"/>
            <a:endParaRPr lang="en-US" altLang="en-US" sz="3200" b="1" dirty="0"/>
          </a:p>
          <a:p>
            <a:pPr lvl="1"/>
            <a:endParaRPr lang="en-US" altLang="en-US" sz="3200" b="1" dirty="0"/>
          </a:p>
        </p:txBody>
      </p:sp>
      <p:pic>
        <p:nvPicPr>
          <p:cNvPr id="2" name="Picture 2" descr="Zdeněk Burian | Homo Habilis Making Stone Tools | Mutual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" y="1745177"/>
            <a:ext cx="4515485" cy="46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60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47800"/>
            <a:ext cx="93472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096000" y="1447800"/>
            <a:ext cx="57912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4780"/>
            <a:ext cx="10972800" cy="1143000"/>
          </a:xfrm>
        </p:spPr>
        <p:txBody>
          <a:bodyPr/>
          <a:lstStyle/>
          <a:p>
            <a:r>
              <a:rPr lang="en-US" altLang="en-US" sz="4800" b="1" dirty="0"/>
              <a:t>Homo Erectus</a:t>
            </a:r>
            <a:br>
              <a:rPr lang="en-US" altLang="en-US" sz="4800" b="1" dirty="0"/>
            </a:br>
            <a:r>
              <a:rPr lang="en-US" altLang="en-US" sz="4800" b="1" dirty="0"/>
              <a:t>“Upright Man”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676401"/>
            <a:ext cx="5844540" cy="4983163"/>
          </a:xfrm>
        </p:spPr>
        <p:txBody>
          <a:bodyPr/>
          <a:lstStyle/>
          <a:p>
            <a:r>
              <a:rPr lang="en-US" altLang="en-US" sz="3200" b="1" dirty="0"/>
              <a:t>Traits</a:t>
            </a:r>
          </a:p>
          <a:p>
            <a:pPr lvl="1"/>
            <a:r>
              <a:rPr lang="en-US" altLang="en-US" sz="2800" b="1" dirty="0"/>
              <a:t>1.6 - 30,000 million BC</a:t>
            </a:r>
          </a:p>
          <a:p>
            <a:pPr lvl="1"/>
            <a:r>
              <a:rPr lang="en-US" altLang="en-US" sz="2800" b="1" dirty="0"/>
              <a:t>More intelligent and adaptable</a:t>
            </a:r>
          </a:p>
          <a:p>
            <a:r>
              <a:rPr lang="en-US" altLang="en-US" sz="3200" b="1" dirty="0"/>
              <a:t>Achievements</a:t>
            </a:r>
          </a:p>
          <a:p>
            <a:pPr lvl="1"/>
            <a:r>
              <a:rPr lang="en-US" altLang="en-US" sz="2800" b="1" dirty="0"/>
              <a:t>Used intelligence to develop technology</a:t>
            </a:r>
          </a:p>
        </p:txBody>
      </p:sp>
    </p:spTree>
    <p:extLst>
      <p:ext uri="{BB962C8B-B14F-4D97-AF65-F5344CB8AC3E}">
        <p14:creationId xmlns:p14="http://schemas.microsoft.com/office/powerpoint/2010/main" val="6820429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838200"/>
          </a:xfrm>
        </p:spPr>
        <p:txBody>
          <a:bodyPr/>
          <a:lstStyle/>
          <a:p>
            <a:r>
              <a:rPr lang="en-US" altLang="en-US" sz="6000" b="1"/>
              <a:t>Neanderthal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75960" y="1577340"/>
            <a:ext cx="5994400" cy="5486400"/>
          </a:xfrm>
        </p:spPr>
        <p:txBody>
          <a:bodyPr/>
          <a:lstStyle/>
          <a:p>
            <a:r>
              <a:rPr lang="en-US" altLang="en-US" sz="3200" b="1" dirty="0"/>
              <a:t>Traits</a:t>
            </a:r>
          </a:p>
          <a:p>
            <a:pPr lvl="1"/>
            <a:r>
              <a:rPr lang="en-US" altLang="en-US" sz="2800" b="1" dirty="0"/>
              <a:t>200,000 – 30,000 BC</a:t>
            </a:r>
          </a:p>
          <a:p>
            <a:pPr lvl="1"/>
            <a:r>
              <a:rPr lang="en-US" altLang="en-US" sz="2800" b="1" dirty="0"/>
              <a:t>Powerfully built</a:t>
            </a:r>
          </a:p>
          <a:p>
            <a:pPr lvl="1"/>
            <a:r>
              <a:rPr lang="en-US" altLang="en-US" sz="2800" b="1" dirty="0"/>
              <a:t>Heavy slanted eyebrows</a:t>
            </a:r>
          </a:p>
          <a:p>
            <a:r>
              <a:rPr lang="en-US" altLang="en-US" sz="3200" b="1" dirty="0"/>
              <a:t>Achievements</a:t>
            </a:r>
          </a:p>
          <a:p>
            <a:pPr lvl="1"/>
            <a:r>
              <a:rPr lang="en-US" altLang="en-US" sz="2800" b="1" dirty="0"/>
              <a:t>First to have ritual burials</a:t>
            </a:r>
          </a:p>
          <a:p>
            <a:pPr lvl="1"/>
            <a:r>
              <a:rPr lang="en-US" altLang="en-US" sz="2800" b="1" dirty="0"/>
              <a:t>Tried to control and explain the world</a:t>
            </a:r>
          </a:p>
          <a:p>
            <a:pPr lvl="1">
              <a:buFontTx/>
              <a:buNone/>
            </a:pPr>
            <a:endParaRPr lang="en-US" altLang="en-US" sz="2800" b="1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914401"/>
            <a:ext cx="5397500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1968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990600"/>
          </a:xfrm>
        </p:spPr>
        <p:txBody>
          <a:bodyPr/>
          <a:lstStyle/>
          <a:p>
            <a:r>
              <a:rPr lang="en-US" altLang="en-US" sz="5400" b="1"/>
              <a:t>Cro Magnons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28317" y="1608138"/>
            <a:ext cx="5791200" cy="5135562"/>
          </a:xfrm>
        </p:spPr>
        <p:txBody>
          <a:bodyPr/>
          <a:lstStyle/>
          <a:p>
            <a:r>
              <a:rPr lang="en-US" altLang="en-US" sz="3200" b="1" dirty="0"/>
              <a:t>Traits</a:t>
            </a:r>
          </a:p>
          <a:p>
            <a:pPr lvl="1"/>
            <a:r>
              <a:rPr lang="en-US" altLang="en-US" sz="2800" b="1" dirty="0"/>
              <a:t>Identical skeleton to modern humans (Homo </a:t>
            </a:r>
            <a:r>
              <a:rPr lang="en-US" altLang="en-US" sz="2800" b="1" dirty="0" err="1"/>
              <a:t>Sapien</a:t>
            </a:r>
            <a:r>
              <a:rPr lang="en-US" altLang="en-US" sz="2800" b="1" dirty="0"/>
              <a:t>)</a:t>
            </a:r>
          </a:p>
          <a:p>
            <a:r>
              <a:rPr lang="en-US" altLang="en-US" sz="3200" b="1" dirty="0"/>
              <a:t>Achievements</a:t>
            </a:r>
          </a:p>
          <a:p>
            <a:pPr lvl="1"/>
            <a:r>
              <a:rPr lang="en-US" altLang="en-US" sz="2800" b="1" dirty="0"/>
              <a:t>Studied animals’ habits</a:t>
            </a:r>
          </a:p>
          <a:p>
            <a:pPr lvl="1"/>
            <a:r>
              <a:rPr lang="en-US" altLang="en-US" sz="2800" b="1" dirty="0"/>
              <a:t>Planned their hunts</a:t>
            </a:r>
          </a:p>
          <a:p>
            <a:pPr lvl="1"/>
            <a:r>
              <a:rPr lang="en-US" altLang="en-US" sz="2800" b="1" dirty="0"/>
              <a:t>Advanced skill in </a:t>
            </a:r>
            <a:r>
              <a:rPr lang="en-US" altLang="en-US" sz="3200" b="1" dirty="0"/>
              <a:t>spoken language</a:t>
            </a:r>
          </a:p>
          <a:p>
            <a:pPr lvl="1"/>
            <a:r>
              <a:rPr lang="en-US" altLang="en-US" sz="2800" b="1" dirty="0"/>
              <a:t>Created art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66800"/>
            <a:ext cx="622511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0054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altLang="en-US" sz="6600" b="1"/>
              <a:t>How it all began…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91640"/>
            <a:ext cx="7315200" cy="4785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4000" u="sng" dirty="0"/>
              <a:t>Homo</a:t>
            </a:r>
            <a:r>
              <a:rPr lang="en-US" altLang="en-US" sz="4000" dirty="0"/>
              <a:t> </a:t>
            </a:r>
            <a:r>
              <a:rPr lang="en-US" altLang="en-US" sz="4000" u="sng" dirty="0"/>
              <a:t>Sapiens</a:t>
            </a:r>
            <a:r>
              <a:rPr lang="en-US" altLang="en-US" sz="4000" dirty="0"/>
              <a:t> (modern humans) appeared in Africa 100,000 to 400,000 years ago.</a:t>
            </a:r>
          </a:p>
          <a:p>
            <a:pPr>
              <a:lnSpc>
                <a:spcPct val="90000"/>
              </a:lnSpc>
            </a:pPr>
            <a:r>
              <a:rPr lang="en-US" altLang="en-US" sz="4000" dirty="0"/>
              <a:t>Then migrated to 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Europe 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Asia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Australia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/>
              <a:t>The Americas</a:t>
            </a:r>
          </a:p>
          <a:p>
            <a:pPr>
              <a:lnSpc>
                <a:spcPct val="90000"/>
              </a:lnSpc>
            </a:pPr>
            <a:endParaRPr lang="en-US" altLang="en-US" sz="40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1" y="2133600"/>
            <a:ext cx="57023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4321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12192000" cy="1143000"/>
          </a:xfrm>
        </p:spPr>
        <p:txBody>
          <a:bodyPr/>
          <a:lstStyle/>
          <a:p>
            <a:r>
              <a:rPr lang="en-US" altLang="en-US" sz="5400"/>
              <a:t>How did they find their food?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4800" y="1524000"/>
            <a:ext cx="6807200" cy="4800600"/>
          </a:xfrm>
        </p:spPr>
        <p:txBody>
          <a:bodyPr/>
          <a:lstStyle/>
          <a:p>
            <a:r>
              <a:rPr lang="en-US" altLang="en-US" sz="3600"/>
              <a:t>Early human societies met their needs by </a:t>
            </a:r>
            <a:r>
              <a:rPr lang="en-US" altLang="en-US" sz="3600" u="sng"/>
              <a:t>hunting</a:t>
            </a:r>
            <a:r>
              <a:rPr lang="en-US" altLang="en-US" sz="3600"/>
              <a:t> animals and </a:t>
            </a:r>
            <a:r>
              <a:rPr lang="en-US" altLang="en-US" sz="3600" u="sng"/>
              <a:t>gathering</a:t>
            </a:r>
            <a:r>
              <a:rPr lang="en-US" altLang="en-US" sz="3600"/>
              <a:t> other foods like edible plants.</a:t>
            </a:r>
          </a:p>
          <a:p>
            <a:r>
              <a:rPr lang="en-US" altLang="en-US" sz="3600"/>
              <a:t>These hunters and gatherers were also known as </a:t>
            </a:r>
            <a:r>
              <a:rPr lang="en-US" altLang="en-US" sz="3600" u="sng"/>
              <a:t>nomads</a:t>
            </a:r>
            <a:r>
              <a:rPr lang="en-US" altLang="en-US" sz="3600"/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18" y="1066800"/>
            <a:ext cx="496358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77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/>
          <a:lstStyle/>
          <a:p>
            <a:r>
              <a:rPr lang="en-US" altLang="en-US" sz="7200" b="1"/>
              <a:t>Nomads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4495800"/>
            <a:ext cx="11582400" cy="2590800"/>
          </a:xfrm>
        </p:spPr>
        <p:txBody>
          <a:bodyPr/>
          <a:lstStyle/>
          <a:p>
            <a:r>
              <a:rPr lang="en-US" altLang="en-US" sz="3600" u="sng"/>
              <a:t>Nomads</a:t>
            </a:r>
            <a:r>
              <a:rPr lang="en-US" altLang="en-US" sz="3600"/>
              <a:t>: People who depend on wild plants and animals to survive.  They followed where the food supply went and gathered seeds and nuts.</a:t>
            </a:r>
            <a:endParaRPr lang="en-US" altLang="en-US" sz="3600" u="sng"/>
          </a:p>
          <a:p>
            <a:endParaRPr lang="en-US" altLang="en-US" sz="360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1"/>
            <a:ext cx="9042400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33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THE STONE AGE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84021"/>
            <a:ext cx="11582400" cy="7192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STONE AGE: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1"/>
                </a:solidFill>
              </a:rPr>
              <a:t>          </a:t>
            </a:r>
            <a:r>
              <a:rPr lang="en-US" sz="2800" b="1" dirty="0">
                <a:solidFill>
                  <a:schemeClr val="tx1"/>
                </a:solidFill>
              </a:rPr>
              <a:t>DEFINITION: THE PERIOD OF PREHISTORY THAT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                                  BEGINS WITH THE DEVELOPMENT OF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                                  STONE TOOLS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THE STONE AGE CAN BE DIVIDED INTO TWO ERAS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             1) PALEOLITHIC AGE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             2) NEOLITHIC   AGE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hlink"/>
                </a:solidFill>
              </a:rPr>
              <a:t> </a:t>
            </a:r>
            <a:endParaRPr lang="en-US" sz="20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hlink"/>
                </a:solidFill>
              </a:rPr>
              <a:t>THE STONE </a:t>
            </a:r>
            <a:r>
              <a:rPr lang="en-US" sz="3200" dirty="0" err="1">
                <a:solidFill>
                  <a:schemeClr val="hlink"/>
                </a:solidFill>
              </a:rPr>
              <a:t>AGe</a:t>
            </a: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" y="1767841"/>
            <a:ext cx="11277600" cy="483076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PALEOLITHIC AGE: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b="1" dirty="0">
                <a:solidFill>
                  <a:schemeClr val="tx1"/>
                </a:solidFill>
              </a:rPr>
              <a:t>       </a:t>
            </a:r>
            <a:r>
              <a:rPr lang="en-US" sz="2800" b="1" dirty="0">
                <a:solidFill>
                  <a:schemeClr val="tx1"/>
                </a:solidFill>
              </a:rPr>
              <a:t>DEFINITION: THE OLD STONE 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     PALEO- OLD                             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     LITHIC- STONE AGE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-IT LASTED FROM ABOUT 2.5 MILLION TO 8000 BCE (BEFORE COMMON ERA)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-ARRIVAL OF HOMINIDS ABOUT 1.6 MILLION YEARS AGO</a:t>
            </a:r>
          </a:p>
          <a:p>
            <a:pPr eaLnBrk="1" hangingPunct="1">
              <a:buFontTx/>
              <a:buNone/>
              <a:defRPr/>
            </a:pPr>
            <a:r>
              <a:rPr lang="en-US" sz="2800" b="1" dirty="0">
                <a:solidFill>
                  <a:schemeClr val="tx1"/>
                </a:solidFill>
              </a:rPr>
              <a:t>       DEFINITION: SPECIES OF CREATURES  THAT WALK UPRIGHT</a:t>
            </a:r>
          </a:p>
        </p:txBody>
      </p:sp>
    </p:spTree>
    <p:extLst>
      <p:ext uri="{BB962C8B-B14F-4D97-AF65-F5344CB8AC3E}">
        <p14:creationId xmlns:p14="http://schemas.microsoft.com/office/powerpoint/2010/main" val="26881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450" indent="0">
              <a:buNone/>
            </a:pPr>
            <a:r>
              <a:rPr lang="en-US" dirty="0"/>
              <a:t>A short clip giving one take on the question: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44450" indent="0">
              <a:buNone/>
            </a:pPr>
            <a:r>
              <a:rPr lang="en-US" dirty="0">
                <a:hlinkClick r:id="rId2"/>
              </a:rPr>
              <a:t>https://www.youtube.com/watch?v=vgmNkYUL_Cw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History?</a:t>
            </a:r>
          </a:p>
        </p:txBody>
      </p:sp>
    </p:spTree>
    <p:extLst>
      <p:ext uri="{BB962C8B-B14F-4D97-AF65-F5344CB8AC3E}">
        <p14:creationId xmlns:p14="http://schemas.microsoft.com/office/powerpoint/2010/main" val="3630080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chemeClr val="hlink"/>
                </a:solidFill>
              </a:rPr>
              <a:t>THE STONE AGE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060" y="1752600"/>
            <a:ext cx="11582400" cy="5257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A)  </a:t>
            </a:r>
            <a:r>
              <a:rPr lang="en-US" sz="2400" b="1" dirty="0">
                <a:solidFill>
                  <a:schemeClr val="tx1"/>
                </a:solidFill>
              </a:rPr>
              <a:t>EARLY HUMANS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- DEVELOPED </a:t>
            </a:r>
            <a:r>
              <a:rPr lang="en-US" sz="2400" b="1" dirty="0">
                <a:solidFill>
                  <a:srgbClr val="FF0000"/>
                </a:solidFill>
              </a:rPr>
              <a:t>TECHNOLOGY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            DEFINITION: WAYS OF APPLYING KNOWLEDGE,TOOLS AND INVENTIONS TO MEET THEIR NEEDS.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ABOUT 40,000 YEARS AGO, A NEW GROUP OF PREHISTORIC HUMANS CALLED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CRO-MAGNONS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APPEARED THEY…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-DEVELOPED MORE SPECIALIZED TOOLS AND SPOKEN LANGUAGE APPEARED IN ORDER TO HUNT EASIER.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-APPEARANCE OF CAVE DRAWINGS THAT DEPICTED THE EVENTS OF PREHISTORIC LIFE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- THESE DRAWINGS HAVE HELPED ANTHROPOLOGISTS LEARN MORE ABOUT PREHISTORIC LIFE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hlink"/>
                </a:solidFill>
              </a:rPr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1065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1" y="1862138"/>
            <a:ext cx="8410769" cy="47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294887"/>
            <a:ext cx="10896600" cy="1054394"/>
          </a:xfrm>
        </p:spPr>
        <p:txBody>
          <a:bodyPr/>
          <a:lstStyle/>
          <a:p>
            <a:r>
              <a:rPr lang="en-US" dirty="0"/>
              <a:t>Week 1 Social Studies…</a:t>
            </a:r>
            <a:br>
              <a:rPr lang="en-US" dirty="0"/>
            </a:br>
            <a:r>
              <a:rPr lang="en-US" dirty="0"/>
              <a:t>What happened when people “settled down?”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" y="144780"/>
            <a:ext cx="320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Thursday</a:t>
            </a:r>
          </a:p>
        </p:txBody>
      </p:sp>
    </p:spTree>
    <p:extLst>
      <p:ext uri="{BB962C8B-B14F-4D97-AF65-F5344CB8AC3E}">
        <p14:creationId xmlns:p14="http://schemas.microsoft.com/office/powerpoint/2010/main" val="3417185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74227"/>
            <a:ext cx="7848600" cy="91637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Social Studies Week 1 Vocabulary!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280160"/>
            <a:ext cx="8176260" cy="528066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BC/BCE </a:t>
            </a:r>
            <a:br>
              <a:rPr lang="en-US" sz="3200" dirty="0"/>
            </a:br>
            <a:r>
              <a:rPr lang="en-US" sz="3200" dirty="0"/>
              <a:t>AD/Ce </a:t>
            </a:r>
            <a:br>
              <a:rPr lang="en-US" sz="3200" dirty="0"/>
            </a:br>
            <a:r>
              <a:rPr lang="en-US" sz="3200" dirty="0"/>
              <a:t>circa (c. or ca) </a:t>
            </a:r>
            <a:br>
              <a:rPr lang="en-US" sz="3200" dirty="0"/>
            </a:br>
            <a:r>
              <a:rPr lang="en-US" sz="3200" dirty="0"/>
              <a:t>nomadic </a:t>
            </a:r>
            <a:br>
              <a:rPr lang="en-US" sz="3200" dirty="0"/>
            </a:br>
            <a:r>
              <a:rPr lang="en-US" sz="3200" dirty="0"/>
              <a:t>hunter-gatherer societies</a:t>
            </a:r>
            <a:br>
              <a:rPr lang="en-US" sz="3200" dirty="0"/>
            </a:br>
            <a:r>
              <a:rPr lang="en-US" sz="3200" dirty="0"/>
              <a:t>Agricultural Revolution </a:t>
            </a:r>
            <a:br>
              <a:rPr lang="en-US" sz="3200" dirty="0"/>
            </a:br>
            <a:r>
              <a:rPr lang="en-US" sz="3200" dirty="0"/>
              <a:t>barter economy </a:t>
            </a:r>
            <a:br>
              <a:rPr lang="en-US" sz="3200" dirty="0"/>
            </a:br>
            <a:r>
              <a:rPr lang="en-US" sz="3200" dirty="0"/>
              <a:t>domestication </a:t>
            </a:r>
            <a:br>
              <a:rPr lang="en-US" sz="3200" dirty="0"/>
            </a:br>
            <a:r>
              <a:rPr lang="en-US" sz="3200" dirty="0"/>
              <a:t>settlement</a:t>
            </a:r>
            <a:br>
              <a:rPr lang="en-US" sz="3200" dirty="0"/>
            </a:br>
            <a:r>
              <a:rPr lang="en-US" sz="3200" dirty="0"/>
              <a:t>surplus </a:t>
            </a:r>
            <a:br>
              <a:rPr lang="en-US" sz="3200" dirty="0"/>
            </a:br>
            <a:r>
              <a:rPr lang="en-US" sz="3200" dirty="0"/>
              <a:t>labor specialization </a:t>
            </a:r>
          </a:p>
        </p:txBody>
      </p:sp>
    </p:spTree>
    <p:extLst>
      <p:ext uri="{BB962C8B-B14F-4D97-AF65-F5344CB8AC3E}">
        <p14:creationId xmlns:p14="http://schemas.microsoft.com/office/powerpoint/2010/main" val="25038390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6.01 Identify the meaning of time designations and abbreviations used by historians, including: BC/BCE, AD/CE, Circa (c. or ca), decades, centuries. </a:t>
            </a:r>
          </a:p>
          <a:p>
            <a:pPr marL="45720" indent="0">
              <a:buNone/>
            </a:pPr>
            <a:endParaRPr lang="en-US" sz="3200" b="1" dirty="0"/>
          </a:p>
          <a:p>
            <a:r>
              <a:rPr lang="en-US" sz="3200" b="1" dirty="0"/>
              <a:t>6.02 Describe the characteristics of the nomadic hunter-gatherer societies, including their use of: Basic hunting weapons, Fire, Shelter, Tools.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Standards: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58114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sc-powerpoint.officeapps.live.com/pods/GetClipboardImage.ashx?Id=2c846476-e73f-4267-8381-bf3e8aadb421&amp;DC=PUS6&amp;pkey=021e0c79-20b9-474f-84ec-0b1c6661a29f&amp;wdwaccluster=PU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3967"/>
            <a:ext cx="11170920" cy="62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2393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hlink"/>
                </a:solidFill>
              </a:rPr>
              <a:t>THE STONE AGE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900" b="1" dirty="0">
                <a:solidFill>
                  <a:schemeClr val="hlink"/>
                </a:solidFill>
              </a:rPr>
              <a:t>NEOLITHIC 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900" b="1" dirty="0">
                <a:solidFill>
                  <a:schemeClr val="hlink"/>
                </a:solidFill>
              </a:rPr>
              <a:t>         </a:t>
            </a:r>
            <a:r>
              <a:rPr lang="en-US" sz="3900" b="1" dirty="0"/>
              <a:t>DEFINITION: THE NEW STONE AGE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900" b="1" dirty="0">
                <a:solidFill>
                  <a:schemeClr val="hlink"/>
                </a:solidFill>
              </a:rPr>
              <a:t>                 </a:t>
            </a:r>
            <a:r>
              <a:rPr lang="en-US" sz="3900" b="1" dirty="0"/>
              <a:t>NEO: NEW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900" b="1" dirty="0"/>
              <a:t>                 LITHIC: STONE AGE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900" b="1" dirty="0"/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chemeClr val="hlink"/>
                </a:solidFill>
              </a:rPr>
              <a:t>- IT BEGAN ABOUT 8000 BCE</a:t>
            </a:r>
          </a:p>
          <a:p>
            <a:pPr eaLnBrk="1" hangingPunct="1">
              <a:buFontTx/>
              <a:buNone/>
              <a:defRPr/>
            </a:pPr>
            <a:r>
              <a:rPr lang="en-US" sz="3900" b="1" dirty="0">
                <a:solidFill>
                  <a:schemeClr val="hlink"/>
                </a:solidFill>
              </a:rPr>
              <a:t>- THE MOST SIGNIFICANT EVENT THAT TOOK PLACE DURING THIS ERA WAS THE </a:t>
            </a:r>
            <a:r>
              <a:rPr lang="en-US" sz="3900" b="1" dirty="0">
                <a:solidFill>
                  <a:srgbClr val="FF0000"/>
                </a:solidFill>
              </a:rPr>
              <a:t>NEOLITHIC REVOLUTION</a:t>
            </a:r>
          </a:p>
          <a:p>
            <a:pPr eaLnBrk="1" hangingPunct="1">
              <a:buFontTx/>
              <a:buNone/>
              <a:defRPr/>
            </a:pPr>
            <a:endParaRPr lang="en-US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6383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chemeClr val="hlink"/>
                </a:solidFill>
              </a:rPr>
              <a:t>NEOLITHIC REVOLUTION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1719071"/>
            <a:ext cx="11666220" cy="440740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NEOLITHIC REVOLUTION: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hlink"/>
                </a:solidFill>
              </a:rPr>
              <a:t>-CHANGE FROM BEING NOMADIC TO CREATING PERMANENT  SETTLEMENTS.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hlink"/>
                </a:solidFill>
              </a:rPr>
              <a:t>-BEGAN TO DEVELOP NEW TECHNOLOGIES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AGRICULTURE</a:t>
            </a:r>
            <a:r>
              <a:rPr lang="en-US" sz="2400" b="1" dirty="0">
                <a:solidFill>
                  <a:schemeClr val="hlink"/>
                </a:solidFill>
              </a:rPr>
              <a:t> AND </a:t>
            </a:r>
            <a:r>
              <a:rPr lang="en-US" sz="2400" b="1" dirty="0"/>
              <a:t>DOMESTICATION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         (AGRICULTURAL REVOLUTION)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                               </a:t>
            </a:r>
            <a:endParaRPr lang="en-US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AGRICULTURE</a:t>
            </a:r>
            <a:r>
              <a:rPr lang="en-US" sz="2400" b="1" dirty="0">
                <a:solidFill>
                  <a:schemeClr val="hlink"/>
                </a:solidFill>
              </a:rPr>
              <a:t> – GROWING OF CROPS FOR FOOD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1" dirty="0"/>
              <a:t>DOMESTICATION</a:t>
            </a:r>
            <a:r>
              <a:rPr lang="en-US" sz="2400" b="1" dirty="0">
                <a:solidFill>
                  <a:schemeClr val="hlink"/>
                </a:solidFill>
              </a:rPr>
              <a:t>- BREEDING OF ANIMALS FOR FOOD SUCH AS CATTLE, GOATS, SHEEP AND PIGS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145647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373380"/>
            <a:ext cx="10972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>
                <a:solidFill>
                  <a:schemeClr val="hlink"/>
                </a:solidFill>
              </a:rPr>
              <a:t>NEOLITHIC REVOLUTION </a:t>
            </a:r>
            <a:br>
              <a:rPr lang="en-US" sz="3200" dirty="0">
                <a:solidFill>
                  <a:schemeClr val="hlink"/>
                </a:solidFill>
              </a:rPr>
            </a:br>
            <a:endParaRPr lang="en-US" sz="3200" dirty="0">
              <a:solidFill>
                <a:schemeClr val="hlink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6740" y="1386840"/>
            <a:ext cx="10972800" cy="5135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hlink"/>
                </a:solidFill>
              </a:rPr>
              <a:t> IMPACT OF THE NEOLITIC REVOLUTION: 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n-US" sz="2400" b="1" dirty="0"/>
              <a:t>THE SHIFT FROM FOOD GATHERING TO FOOD PRODUCTION WAS AN IMPORTANT ACHIEVEMENT IN THE EVOLUTION OF MAN.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4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(1) UNLIKE HUNTING AND GATHERING, AGRICULTURE AND DOMESTICATION PROVIDED A STEADY SOURCE OF FOOD.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</a:rPr>
              <a:t>(2) WITH A GREATER FOOD SUPPLY, POPULATION BEGAN TO INCREASE AND </a:t>
            </a:r>
            <a:r>
              <a:rPr lang="en-US" sz="2400" b="1" dirty="0">
                <a:solidFill>
                  <a:srgbClr val="FF0000"/>
                </a:solidFill>
              </a:rPr>
              <a:t>SPECIALIZED ROLES IN SOCIETY </a:t>
            </a:r>
            <a:r>
              <a:rPr lang="en-US" sz="2400" b="1" dirty="0">
                <a:solidFill>
                  <a:schemeClr val="tx1"/>
                </a:solidFill>
              </a:rPr>
              <a:t>BEGAN TO APPEAR THAT WOULD LEAD TO THE DEVELOPMENT OF CIVILIZATIONS.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2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Neolithic_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17575"/>
            <a:ext cx="119888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42006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ADVANCEMENTS DURING THE NEOLITHIC AGE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ROLES IN SOCIETY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-PEOPLE SETTLED IN VARIOUS ROLES, SOCIAL CLASSES WITH VARYING WEALTH, POWER AND INFLUENCE BEGAN TO EMERGE. THIS BECAME KNOWN </a:t>
            </a:r>
            <a:r>
              <a:rPr lang="en-US" sz="3200" b="1" dirty="0">
                <a:solidFill>
                  <a:srgbClr val="FF0000"/>
                </a:solidFill>
              </a:rPr>
              <a:t>SPECIALIZATION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2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           DEFINITION: THE DEVELOPMENT OF SKILLS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                                       IN A SPECIFIC KIND OF WORK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chemeClr val="tx1"/>
                </a:solidFill>
              </a:rPr>
              <a:t>- AS POPULATIONS GREW, THESE EARLY SETTLEMENTS BEGAN TO EVOLVE INTO POWERFUL CIVILIZATIONS.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630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1719264"/>
            <a:ext cx="11209867" cy="4986337"/>
          </a:xfrm>
        </p:spPr>
        <p:txBody>
          <a:bodyPr>
            <a:noAutofit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3200" dirty="0"/>
              <a:t>Why do you think we should study history?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“Those who are ignorant of the mistakes of the past are doomed to repeat them.”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Why not also study the SUCCESSES of the past and learn from them?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Do we need to know where we are from to help us figure out where we are going?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US" sz="3200" dirty="0"/>
              <a:t>And, it’s FUN!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WHY study history?</a:t>
            </a:r>
          </a:p>
        </p:txBody>
      </p:sp>
    </p:spTree>
    <p:extLst>
      <p:ext uri="{BB962C8B-B14F-4D97-AF65-F5344CB8AC3E}">
        <p14:creationId xmlns:p14="http://schemas.microsoft.com/office/powerpoint/2010/main" val="240025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Advancements During the Neolithic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00201"/>
            <a:ext cx="113792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FF00"/>
                </a:solidFill>
              </a:rPr>
              <a:t>Economic Changes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/>
              <a:t>-As civilizations began to appear, they developed traditional economies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/>
              <a:t>          Traditional Economy-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/>
              <a:t>               - Based on Agriculture and simple crafts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b="1" dirty="0"/>
              <a:t>               - Use of barter system (trade)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/>
              <a:t>              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/>
              <a:t>                </a:t>
            </a:r>
          </a:p>
          <a:p>
            <a:pPr eaLnBrk="1" hangingPunct="1">
              <a:buFontTx/>
              <a:buChar char="-"/>
              <a:defRPr/>
            </a:pPr>
            <a:endParaRPr lang="en-US" sz="2800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615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3766" y="427038"/>
            <a:ext cx="109728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chemeClr val="hlink"/>
                </a:solidFill>
              </a:rPr>
              <a:t>Compare and Contrast Chart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922020" y="1714500"/>
            <a:ext cx="41656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hlink"/>
                </a:solidFill>
              </a:rPr>
              <a:t>Paleolithic Age ( Old Stone Age)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7264400" y="1714500"/>
            <a:ext cx="4267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 b="1">
                <a:solidFill>
                  <a:schemeClr val="hlink"/>
                </a:solidFill>
              </a:rPr>
              <a:t>Neolithic Age ( New Stone Age)</a:t>
            </a:r>
          </a:p>
        </p:txBody>
      </p:sp>
      <p:sp>
        <p:nvSpPr>
          <p:cNvPr id="21509" name="Oval 9"/>
          <p:cNvSpPr>
            <a:spLocks noChangeArrowheads="1"/>
          </p:cNvSpPr>
          <p:nvPr/>
        </p:nvSpPr>
        <p:spPr bwMode="auto">
          <a:xfrm>
            <a:off x="609600" y="2057400"/>
            <a:ext cx="6400800" cy="30480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Oval 10"/>
          <p:cNvSpPr>
            <a:spLocks noChangeArrowheads="1"/>
          </p:cNvSpPr>
          <p:nvPr/>
        </p:nvSpPr>
        <p:spPr bwMode="auto">
          <a:xfrm>
            <a:off x="5283200" y="1905000"/>
            <a:ext cx="6908800" cy="3276600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5181600" y="5181600"/>
            <a:ext cx="2540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486400" y="5181601"/>
            <a:ext cx="12875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Similarities</a:t>
            </a:r>
          </a:p>
        </p:txBody>
      </p:sp>
      <p:sp>
        <p:nvSpPr>
          <p:cNvPr id="21513" name="Rectangle 14"/>
          <p:cNvSpPr>
            <a:spLocks noChangeArrowheads="1"/>
          </p:cNvSpPr>
          <p:nvPr/>
        </p:nvSpPr>
        <p:spPr bwMode="auto">
          <a:xfrm>
            <a:off x="4470400" y="5943600"/>
            <a:ext cx="375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689600" y="6096001"/>
            <a:ext cx="13195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>
                <a:solidFill>
                  <a:schemeClr val="hlink"/>
                </a:solidFill>
              </a:rPr>
              <a:t>Differences</a:t>
            </a:r>
          </a:p>
        </p:txBody>
      </p:sp>
      <p:sp>
        <p:nvSpPr>
          <p:cNvPr id="21515" name="Line 16"/>
          <p:cNvSpPr>
            <a:spLocks noChangeShapeType="1"/>
          </p:cNvSpPr>
          <p:nvPr/>
        </p:nvSpPr>
        <p:spPr bwMode="auto">
          <a:xfrm flipH="1" flipV="1">
            <a:off x="2641600" y="4495800"/>
            <a:ext cx="1524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7"/>
          <p:cNvSpPr>
            <a:spLocks noChangeShapeType="1"/>
          </p:cNvSpPr>
          <p:nvPr/>
        </p:nvSpPr>
        <p:spPr bwMode="auto">
          <a:xfrm flipV="1">
            <a:off x="8534400" y="4495800"/>
            <a:ext cx="172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20"/>
          <p:cNvSpPr>
            <a:spLocks noChangeArrowheads="1"/>
          </p:cNvSpPr>
          <p:nvPr/>
        </p:nvSpPr>
        <p:spPr bwMode="auto">
          <a:xfrm>
            <a:off x="1219200" y="2819400"/>
            <a:ext cx="3251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1422400" y="2971801"/>
            <a:ext cx="294851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Simple Stone Tools</a:t>
            </a:r>
          </a:p>
          <a:p>
            <a:r>
              <a:rPr lang="en-US" altLang="en-US" b="1"/>
              <a:t>Nomads</a:t>
            </a:r>
          </a:p>
          <a:p>
            <a:r>
              <a:rPr lang="en-US" altLang="en-US" b="1"/>
              <a:t>Hunting/Gathering</a:t>
            </a:r>
          </a:p>
          <a:p>
            <a:r>
              <a:rPr lang="en-US" altLang="en-US" b="1"/>
              <a:t>Caves</a:t>
            </a:r>
          </a:p>
          <a:p>
            <a:endParaRPr lang="en-US" altLang="en-US" b="1"/>
          </a:p>
        </p:txBody>
      </p:sp>
      <p:sp>
        <p:nvSpPr>
          <p:cNvPr id="21519" name="Rectangle 22"/>
          <p:cNvSpPr>
            <a:spLocks noChangeArrowheads="1"/>
          </p:cNvSpPr>
          <p:nvPr/>
        </p:nvSpPr>
        <p:spPr bwMode="auto">
          <a:xfrm>
            <a:off x="7518400" y="2438400"/>
            <a:ext cx="38608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8128000" y="2590801"/>
            <a:ext cx="28448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r>
              <a:rPr lang="en-US" altLang="en-US" b="1"/>
              <a:t>-Advanced Stone Tools</a:t>
            </a:r>
          </a:p>
          <a:p>
            <a:r>
              <a:rPr lang="en-US" altLang="en-US" b="1"/>
              <a:t>-Created Permanent</a:t>
            </a:r>
          </a:p>
          <a:p>
            <a:r>
              <a:rPr lang="en-US" altLang="en-US" b="1"/>
              <a:t>  Settlements</a:t>
            </a:r>
          </a:p>
          <a:p>
            <a:r>
              <a:rPr lang="en-US" altLang="en-US" b="1"/>
              <a:t>-Agriculture/</a:t>
            </a:r>
          </a:p>
          <a:p>
            <a:r>
              <a:rPr lang="en-US" altLang="en-US" b="1"/>
              <a:t>  Domestication</a:t>
            </a:r>
          </a:p>
          <a:p>
            <a:pPr>
              <a:buFontTx/>
              <a:buChar char="-"/>
            </a:pPr>
            <a:r>
              <a:rPr lang="en-US" altLang="en-US" b="1"/>
              <a:t>Huts</a:t>
            </a:r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 b="1"/>
          </a:p>
          <a:p>
            <a:endParaRPr lang="en-US" altLang="en-US"/>
          </a:p>
        </p:txBody>
      </p:sp>
      <p:sp>
        <p:nvSpPr>
          <p:cNvPr id="22553" name="Rectangle 25"/>
          <p:cNvSpPr>
            <a:spLocks noChangeArrowheads="1"/>
          </p:cNvSpPr>
          <p:nvPr/>
        </p:nvSpPr>
        <p:spPr bwMode="auto">
          <a:xfrm>
            <a:off x="5181600" y="1981200"/>
            <a:ext cx="1828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r>
              <a:rPr lang="en-US" altLang="en-US"/>
              <a:t>-</a:t>
            </a:r>
            <a:r>
              <a:rPr lang="en-US" altLang="en-US" b="1"/>
              <a:t>Development</a:t>
            </a:r>
          </a:p>
          <a:p>
            <a:pPr algn="ctr"/>
            <a:r>
              <a:rPr lang="en-US" altLang="en-US" b="1"/>
              <a:t>of</a:t>
            </a:r>
          </a:p>
          <a:p>
            <a:pPr algn="ctr"/>
            <a:r>
              <a:rPr lang="en-US" altLang="en-US" b="1"/>
              <a:t>Technology</a:t>
            </a:r>
          </a:p>
          <a:p>
            <a:pPr algn="ctr"/>
            <a:r>
              <a:rPr lang="en-US" altLang="en-US" b="1"/>
              <a:t>-Art</a:t>
            </a:r>
          </a:p>
          <a:p>
            <a:pPr algn="ctr"/>
            <a:r>
              <a:rPr lang="en-US" altLang="en-US" b="1"/>
              <a:t>-Early Religion</a:t>
            </a:r>
          </a:p>
        </p:txBody>
      </p:sp>
      <p:sp>
        <p:nvSpPr>
          <p:cNvPr id="21522" name="Line 28"/>
          <p:cNvSpPr>
            <a:spLocks noChangeShapeType="1"/>
          </p:cNvSpPr>
          <p:nvPr/>
        </p:nvSpPr>
        <p:spPr bwMode="auto">
          <a:xfrm flipV="1">
            <a:off x="6197600" y="4114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5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11" y="1862138"/>
            <a:ext cx="8410769" cy="473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294887"/>
            <a:ext cx="10896600" cy="1054394"/>
          </a:xfrm>
        </p:spPr>
        <p:txBody>
          <a:bodyPr/>
          <a:lstStyle/>
          <a:p>
            <a:r>
              <a:rPr lang="en-US" dirty="0"/>
              <a:t>Week 1 Social Studies…</a:t>
            </a:r>
            <a:br>
              <a:rPr lang="en-US" dirty="0"/>
            </a:br>
            <a:r>
              <a:rPr lang="en-US" dirty="0"/>
              <a:t>Quiz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" y="144780"/>
            <a:ext cx="320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Friday…</a:t>
            </a:r>
          </a:p>
        </p:txBody>
      </p:sp>
    </p:spTree>
    <p:extLst>
      <p:ext uri="{BB962C8B-B14F-4D97-AF65-F5344CB8AC3E}">
        <p14:creationId xmlns:p14="http://schemas.microsoft.com/office/powerpoint/2010/main" val="72613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Okay, so how does a Historian do research and find “the truth?”</a:t>
            </a:r>
          </a:p>
          <a:p>
            <a:r>
              <a:rPr lang="en-US" sz="3600" dirty="0"/>
              <a:t>There are many pieces of evidence used to help Historians…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34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30e9df3-be65-4c73-a93b-d1236ebd677e"/>
    <ds:schemaRef ds:uri="16c05727-aa75-4e4a-9b5f-8a80a1165891"/>
    <ds:schemaRef ds:uri="71af3243-3dd4-4a8d-8c0d-dd76da1f02a5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0</TotalTime>
  <Words>3125</Words>
  <Application>Microsoft Office PowerPoint</Application>
  <PresentationFormat>Widescreen</PresentationFormat>
  <Paragraphs>487</Paragraphs>
  <Slides>82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108" baseType="lpstr">
      <vt:lpstr>Arial</vt:lpstr>
      <vt:lpstr>Arial - 11</vt:lpstr>
      <vt:lpstr>Arial - 14</vt:lpstr>
      <vt:lpstr>Arial - 16</vt:lpstr>
      <vt:lpstr>Arial - 18</vt:lpstr>
      <vt:lpstr>Arial - 24</vt:lpstr>
      <vt:lpstr>Calibri</vt:lpstr>
      <vt:lpstr>Calibri - 11</vt:lpstr>
      <vt:lpstr>Comic Sans MS - 26</vt:lpstr>
      <vt:lpstr>Comic Sans MS - 36</vt:lpstr>
      <vt:lpstr>Franklin Gothic Medium</vt:lpstr>
      <vt:lpstr>Garamond</vt:lpstr>
      <vt:lpstr>Geneva</vt:lpstr>
      <vt:lpstr>Helvetica</vt:lpstr>
      <vt:lpstr>Papyrus - 14</vt:lpstr>
      <vt:lpstr>Papyrus - 16</vt:lpstr>
      <vt:lpstr>Papyrus - 21</vt:lpstr>
      <vt:lpstr>Papyrus - 26</vt:lpstr>
      <vt:lpstr>Papyrus - 34</vt:lpstr>
      <vt:lpstr>Times New Roman</vt:lpstr>
      <vt:lpstr>Times New Roman - 34</vt:lpstr>
      <vt:lpstr>Times New Roman - 48</vt:lpstr>
      <vt:lpstr>Verdana</vt:lpstr>
      <vt:lpstr>Wingdings</vt:lpstr>
      <vt:lpstr>Wingdings 2</vt:lpstr>
      <vt:lpstr>Grid</vt:lpstr>
      <vt:lpstr>Week 1 Social Studies… Why Study History?</vt:lpstr>
      <vt:lpstr>PowerPoint Presentation</vt:lpstr>
      <vt:lpstr>BC/BCE  AD/Ce  circa (c. or ca)  nomadic  hunter-gatherer societies Agricultural Revolution  barter economy  domestication  settlement surplus  labor specialization </vt:lpstr>
      <vt:lpstr>Warm-up:</vt:lpstr>
      <vt:lpstr>What is History?</vt:lpstr>
      <vt:lpstr>WHY study history?</vt:lpstr>
      <vt:lpstr>Why Study History?</vt:lpstr>
      <vt:lpstr>WHY study history?</vt:lpstr>
      <vt:lpstr>PowerPoint Presentation</vt:lpstr>
      <vt:lpstr>How do we know what we know about history when we were not there?</vt:lpstr>
      <vt:lpstr>The written record</vt:lpstr>
      <vt:lpstr>The Written Record</vt:lpstr>
      <vt:lpstr>Primary sources</vt:lpstr>
      <vt:lpstr>Types of primary sources</vt:lpstr>
      <vt:lpstr>Examples of primary sources</vt:lpstr>
      <vt:lpstr>Primary sources</vt:lpstr>
      <vt:lpstr>Secondary sources</vt:lpstr>
      <vt:lpstr>Examples of secondary sources</vt:lpstr>
      <vt:lpstr>For sources, always ask yourself</vt:lpstr>
      <vt:lpstr>Primary vs. secondary sources</vt:lpstr>
      <vt:lpstr>The oral record</vt:lpstr>
      <vt:lpstr>Oral record</vt:lpstr>
      <vt:lpstr>Oral history today</vt:lpstr>
      <vt:lpstr>The visual record</vt:lpstr>
      <vt:lpstr>Visual sources</vt:lpstr>
      <vt:lpstr>Visual Record</vt:lpstr>
      <vt:lpstr>Visual Record</vt:lpstr>
      <vt:lpstr>Visual record</vt:lpstr>
      <vt:lpstr>The Artifact Record</vt:lpstr>
      <vt:lpstr>Artifact record</vt:lpstr>
      <vt:lpstr>PowerPoint Presentation</vt:lpstr>
      <vt:lpstr>PowerPoint Presentation</vt:lpstr>
      <vt:lpstr>5 things you did yesterday</vt:lpstr>
      <vt:lpstr>Exit Ticket 3, 2, 1</vt:lpstr>
      <vt:lpstr>Week 1 Social Studies… How do we “measure” History?</vt:lpstr>
      <vt:lpstr>BC/BCE  AD/Ce  circa (c. or ca)  nomadic  hunter-gatherer societies Agricultural Revolution  barter economy  domestication  settlement surplus  labor specialization </vt:lpstr>
      <vt:lpstr>Standards:</vt:lpstr>
      <vt:lpstr>PowerPoint Presentation</vt:lpstr>
      <vt:lpstr>PowerPoint Presentation</vt:lpstr>
      <vt:lpstr>PowerPoint Presentation</vt:lpstr>
      <vt:lpstr>PowerPoint Presentation</vt:lpstr>
      <vt:lpstr>A Brain teaser…</vt:lpstr>
      <vt:lpstr>A Brain teaser…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Now/Warmup 8/25</vt:lpstr>
      <vt:lpstr>Week 1 Social Studies… What happened before “History?”</vt:lpstr>
      <vt:lpstr>BC/BCE  AD/Ce  circa (c. or ca)  nomadic  hunter-gatherer societies Agricultural Revolution  barter economy  domestication  settlement surplus  labor specialization </vt:lpstr>
      <vt:lpstr>Standards:</vt:lpstr>
      <vt:lpstr>PowerPoint Presentation</vt:lpstr>
      <vt:lpstr>Early Humans</vt:lpstr>
      <vt:lpstr>Australopithecines</vt:lpstr>
      <vt:lpstr>Homo Habilis “Man of Skill”</vt:lpstr>
      <vt:lpstr>Homo Erectus “Upright Man”</vt:lpstr>
      <vt:lpstr>Neanderthal</vt:lpstr>
      <vt:lpstr>Cro Magnons</vt:lpstr>
      <vt:lpstr>How it all began…</vt:lpstr>
      <vt:lpstr>How did they find their food?</vt:lpstr>
      <vt:lpstr>Nomads</vt:lpstr>
      <vt:lpstr>THE STONE AGE</vt:lpstr>
      <vt:lpstr>THE STONE AGe</vt:lpstr>
      <vt:lpstr>THE STONE AGE</vt:lpstr>
      <vt:lpstr>Week 1 Social Studies… What happened when people “settled down?”</vt:lpstr>
      <vt:lpstr>BC/BCE  AD/Ce  circa (c. or ca)  nomadic  hunter-gatherer societies Agricultural Revolution  barter economy  domestication  settlement surplus  labor specialization </vt:lpstr>
      <vt:lpstr>Standards:</vt:lpstr>
      <vt:lpstr>PowerPoint Presentation</vt:lpstr>
      <vt:lpstr>THE STONE AGE</vt:lpstr>
      <vt:lpstr>NEOLITHIC REVOLUTION</vt:lpstr>
      <vt:lpstr>NEOLITHIC REVOLUTION  </vt:lpstr>
      <vt:lpstr>PowerPoint Presentation</vt:lpstr>
      <vt:lpstr>ADVANCEMENTS DURING THE NEOLITHIC AGE</vt:lpstr>
      <vt:lpstr>Advancements During the Neolithic Revolution</vt:lpstr>
      <vt:lpstr>Compare and Contrast Chart</vt:lpstr>
      <vt:lpstr>Week 1 Social Studies… Quiz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2021-08-18T21:05:37Z</dcterms:created>
  <dcterms:modified xsi:type="dcterms:W3CDTF">2021-08-25T11:53:18Z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